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14efb3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14efb3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14efb3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14efb3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114efb3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114efb3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14efb3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14efb3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Planning and Estimation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Planning and Estimation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 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time is not used to estimate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Planning Poker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Rules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The developer team is handed out a pack of cards - usually a modified fibonacci sequence of numbers.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Next someone will read out a user story.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Each developer puts down an estimate with the number of story points they think that work will take.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The outlying story points must talk about why they chose that number in particular.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If there was a difference in the card numbers repeat from step 3.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If all cards are the same then move onto the next user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Velocity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Velocity is the amount of work the team is able to get done in one Sprint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Velocity </a:t>
            </a: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– how many story points the team can complete in one Sprint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Capacity </a:t>
            </a: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– the size of the team, the length of the sprint, any absences within the team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Capability </a:t>
            </a: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– the team’s knowledge and any impediments around this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Burndown Charts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burndown chart"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850" y="1320850"/>
            <a:ext cx="59436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