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115c0fd8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115c0fd8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115c0fd8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115c0fd8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115c0fd8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115c0fd8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115c0fd8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115c0fd8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115c0fd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115c0fd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15c0fd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15c0fd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115c0fd8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115c0fd8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115c0f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115c0f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115c0fd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115c0fd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115c0fd8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115c0fd8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115c0fd8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115c0fd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115c0fd8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115c0fd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115c0fd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115c0fd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Cloud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Rapid Elasticity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the ability to use exactly the resources you need, without either under-provisioning or excessively over-provisioning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It allows the customer to dynamically scale compute resources based on demand. There are two ways to scale resources: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Horizontally (in/out) - adding/removing instances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Vertically (up/down) - increasing/decreasing resources (e.g. CPU/RAM) for instances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Fork &gt;" id="113" name="Google Shape;113;p22"/>
          <p:cNvPicPr preferRelativeResize="0"/>
          <p:nvPr/>
        </p:nvPicPr>
        <p:blipFill rotWithShape="1">
          <a:blip r:embed="rId3">
            <a:alphaModFix/>
          </a:blip>
          <a:srcRect b="6794" l="0" r="0" t="0"/>
          <a:stretch/>
        </p:blipFill>
        <p:spPr>
          <a:xfrm>
            <a:off x="4726525" y="2828550"/>
            <a:ext cx="2791625" cy="19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Measured Services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If resources are being dynamically provisioned, it’s essential that the customer should be able to monitor the performance and usage of those resources in real time.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Most cloud resources are offered on a pay-per-use basis, and the customer must be able to monitor their usage in order to control their costs.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Fault tolerance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Fault tolerance concept exists not only in the cloud but also in the self-hosted environment. What this is referring to is the ability for your application to function even if part of your infrastructure fails.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In the cloud, you have auto-scaling as well as multiple geographical zones to help you aid with fault tolerance.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Economies of Scale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Cost advantages experienced by companies when the level of output increases is known as </a:t>
            </a:r>
            <a:r>
              <a:rPr i="1"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Economies of scale</a:t>
            </a: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advantage comes from the relationship between per-unit cost and the quantity produced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-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Simply, as productions scale, they end to be cheaper on a per-unit basis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Capital expenditure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-"/>
            </a:pPr>
            <a:r>
              <a:rPr i="1"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Capital expenditure</a:t>
            </a: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 (CapEx) are funds that companies use to upgrade, maintain and acquire physical assets like buildings, technology and equipment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-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can tell you how much they are investing in new or existing assets for growing or maintaining the company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-"/>
            </a:pPr>
            <a:r>
              <a:rPr i="1"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Operational Expenditure</a:t>
            </a: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 (OpEx) is short term expenses that keep the business running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-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may include maintenance costs and utilities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-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CapEx and OpEx are not interchangable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-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Migrating infrastructure to the cloud means that all your IT CapEx gets transformed into OpEx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What is the Cloud?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00050" marR="62865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Cloud computing is a model for enabling ubiquitous, convenient, on-demand network access to a shared pool of configurable computing resources (e.g. networks, servers, storage, applications, and services) that can be rapidly provisioned and released with minimal management effort or service provider interaction.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On-demand self service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All cloud providers have a dashboard through which the customers can control the services that the provider offers. Hence the name </a:t>
            </a: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 demand self service</a:t>
            </a: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GCP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ork &gt;"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52475"/>
            <a:ext cx="59436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ork &gt;"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050" y="1176338"/>
            <a:ext cx="59436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Azure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ork &gt;"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74325"/>
            <a:ext cx="59436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Consumption based pricing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the customer pays according to the amount of resources used. 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The prices may have flat rates per resource or they could be varied rates for different components.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Broad network access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Access over network via </a:t>
            </a:r>
            <a:r>
              <a:rPr i="1"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standard mechanisms</a:t>
            </a: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 which would generally be taken to mean standard protocols like HTTP or TCP.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Services should be accessible to a variety of clients running on various hardware (phones, laptops, desktops). 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Notice that </a:t>
            </a:r>
            <a:r>
              <a:rPr i="1"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network-accessible</a:t>
            </a: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 is not the same thing as </a:t>
            </a:r>
            <a:r>
              <a:rPr i="1"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internet-accessible</a:t>
            </a: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; 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Resource pooling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Cloud services are provided to multiple tenants (users, applications) by a pool of interchangeable resources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Providing on-demand resources with utility pricing can only make economic sense if the resources come from a shared pool.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These resources are dynamically assigned and reassigned in order to get optimal use of out of them.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Storage, processing, memory, etc.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Location independent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The customer generally does not know, or need to know the exact physical location of the resources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For regulatory and architectural reasons, the customer is generally able to specify a general location; such as the</a:t>
            </a:r>
            <a:b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country.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○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e.g. can this data be stored outside of the EU?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○"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Can the application function well if the web-server is in the EU and the data it uses is in Australia?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