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770fe08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1770fe08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770fe0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770fe0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1770fe0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1770fe0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770fe0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770fe0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1770fe08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1770fe0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770fe0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770fe0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1770fe08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1770fe08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1770fe0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1770fe0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770fe0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770fe0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 Business Scenarios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Licencing an application suite to members of a business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Office 365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Customer Relationship Management (CRM) and Enterprise Resource Planning (ERP) software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 Models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3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main service models in the cloud: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Infrastructure as a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Platform as a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Software as a Service</a:t>
            </a:r>
            <a:endParaRPr/>
          </a:p>
        </p:txBody>
      </p:sp>
      <p:pic>
        <p:nvPicPr>
          <p:cNvPr descr="IaaS, PaaS, SaaS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200" y="779463"/>
            <a:ext cx="53721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a Service (IaaS)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computing infrastructure that can be provisioned and managed over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 for what you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quick scaling up or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burden of buying and managing physical infrastructure is eliminated – no CapEx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main IaaS providers: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Google Cloud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Amazon Web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Microsoft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aimed at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 Responsibility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1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 Provider manages the infrastructure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Consumer is responsible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Software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Configuration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Middleware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Applications</a:t>
            </a:r>
            <a:endParaRPr/>
          </a:p>
        </p:txBody>
      </p:sp>
      <p:pic>
        <p:nvPicPr>
          <p:cNvPr descr="SaaS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25" y="0"/>
            <a:ext cx="4267200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IaaS Business Scenarios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and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Website hosting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Storage, backup and recovery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computing (such as for weather and climate simulation)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as a Service (PaaS)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75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Offerings with all the resources you need for development or deployment of Cloud-based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purchased on a pay-as-you go basis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applications and services that are being developed remain the responsibility of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everything else is the responsibility of the cloud provider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need to provision compute resource, virtual networks, etc.</a:t>
            </a:r>
            <a:endParaRPr/>
          </a:p>
        </p:txBody>
      </p:sp>
      <p:pic>
        <p:nvPicPr>
          <p:cNvPr descr="PaaS"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732" y="0"/>
            <a:ext cx="39332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PaaS Business Scenarios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Development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framework is provided for the development of Cloud applications.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Applications can be created through the built in software components.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Features such as: scalability, multi-tenancy, and high-availability are included and managed by PaaS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Business intelligence and analytics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tools are provided for data mining, finding patterns, investment returns and for many more business related needs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Additional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services that provide advice in regards to networking, security, scheduling,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as a Service (SaaS)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everyone to connect to Cloud-based applications over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examples of SaaS applications would be: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Netflix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Office 365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pay-as-you-go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software solution from a chosen Cloud 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able to rent an application, which you or your users are then able to access through the internet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 Responsibility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4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 service provider is responsible for managing all aspects of the service that is provisioned, including availability, hardware, software, security, data, etc.</a:t>
            </a:r>
            <a:endParaRPr/>
          </a:p>
        </p:txBody>
      </p:sp>
      <p:pic>
        <p:nvPicPr>
          <p:cNvPr descr="SaaS"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615" y="0"/>
            <a:ext cx="39318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