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10fa439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10fa439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0fa439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0fa439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0fa439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0fa439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0fa43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0fa43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0fa439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0fa439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0fa439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0fa439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0fa439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0fa439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0fa439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0fa439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0fa439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0fa439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0fa439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0fa439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0fa439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0fa439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as a Culture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Accurate and precise measurements allow us to pinpoint constraints in the pipeline and fix or improve them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important from a cultural standpoint as they can inform teams when they're working more productively and what can be done to improve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metrics to measure our pipelines</a:t>
            </a:r>
            <a:endParaRPr/>
          </a:p>
        </p:txBody>
      </p:sp>
      <p:pic>
        <p:nvPicPr>
          <p:cNvPr descr="Imgur"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325" y="3058700"/>
            <a:ext cx="59436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Frequency of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DevOps pipelines encourage frequent, smaller updates to software, so charting the frequency of deployments is a good indicator of the effectiveness of a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Deployment frequency shou</a:t>
            </a:r>
            <a:r>
              <a:rPr lang="en"/>
              <a:t>ld tend upwards until it reaches a natural plateau, though fluctuation is 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systems should be available at all times to 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knowing the availability of our systems allows us to pinpoint which parts of our infrastructure need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us to see whether our services are running within desired thresholds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response times per request, CPU load, how long it takes for a website to load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time to recovery (MTTR)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time it takes to solve problems that impact the end-user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outages, security issues, severe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worthwhile metric than charting the frequency of failures as DevOps is less interested in minimising problems than the speed at which they are solved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Failure is inevitable, what matters is how well we respond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time to discovery (MTTD)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refers to how quickly problems are discovered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faster problems are identified, the faster they can be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measured from the point of integration into production to the point the problem is identified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faster MTTDs are more desirable.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hould also indicate whether discovery is made by the customer or the automated systems, with the latter being more desirable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DevOps?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cultural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approach to software development project structure with a particular philosophy designed to achieve the following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collaboration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reduction in silos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shared responsibility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autonomous teams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in quality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valuing feedback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in automation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Things Used to be Done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companies were structured into separate, stratified teams: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 (testing)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operations.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teams tend to have varying and conflicting goals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often poor communication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isolated teams are referred to as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silos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structure regularly results in: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slower releases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wasted time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money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blame cultures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DevOps Changes Things Up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based off of agile project management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designed to encourage flexible teamwork with the ability to fail (and recover) fast and celebrate achievements to promote a productive work culture and bridge the gap between developers and customers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Agile focuses on bridging the gap between developers and customers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DevOps focuses on bridging the gap between developers and operations teams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historical friction between the developers and operations teams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Devs would generate code that broke the applications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Ops would throw code back to Devs without sufficient details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Causes slower release times, inability to focus on their primary responsibilities, and general frustration within the organisation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DevOps Changes Things Up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Adoption of the DevOps methodology requires the dismantlement of silos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Devs and Ops begin collaborating, sharing responsibility and generating better automation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DevOps engineer creates the infrastructure that encourages this collaboration through: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Continual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Continuous integration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 of thumb: if a machine </a:t>
            </a:r>
            <a:r>
              <a:rPr i="1" lang="en"/>
              <a:t>could</a:t>
            </a:r>
            <a:r>
              <a:rPr lang="en"/>
              <a:t> do it, a machine </a:t>
            </a:r>
            <a:r>
              <a:rPr i="1" lang="en"/>
              <a:t>should</a:t>
            </a:r>
            <a:r>
              <a:rPr lang="en"/>
              <a:t> be doing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Manual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human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slower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slower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scalable</a:t>
            </a:r>
            <a:endParaRPr/>
          </a:p>
        </p:txBody>
      </p:sp>
      <p:pic>
        <p:nvPicPr>
          <p:cNvPr descr="Imgur"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100" y="2893875"/>
            <a:ext cx="59436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code is committed to a repository, it is automatically built and subjected to acceptance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failures result in the code being prevented from integrating with the repository. Developers are immediately notified of a test failure so they can fix issues as quickly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Deployment/Delivery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new code passes acceptance tests, it is automatically integrated into a deployment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Being able to choose a version to deploy with one push a button requires a fair amount of automation.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IaC is used to specify the configuration of a computer environment with easy-to-write/read config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environment infrastructure declared in code allows for infrastructure to be created or modified using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simple replication of environments so they stay consistent across the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