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177dd03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177dd03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9177dd033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9177dd033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177dd033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177dd033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177dd033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177dd033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177dd033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177dd033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177dd033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177dd033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177dd033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177dd033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177dd033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177dd033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Integration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Integration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17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automated integration of code from many contributors into a single software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allow developers to integrate newly-generated code easily and frequently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achieved through the use of automated testing tools to check the correctness of code before full integration</a:t>
            </a:r>
            <a:endParaRPr/>
          </a:p>
        </p:txBody>
      </p:sp>
      <p:pic>
        <p:nvPicPr>
          <p:cNvPr descr="Imgur"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3000" y="2949775"/>
            <a:ext cx="5092325" cy="206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 pipeline</a:t>
            </a:r>
            <a:endParaRPr/>
          </a:p>
        </p:txBody>
      </p:sp>
      <p:pic>
        <p:nvPicPr>
          <p:cNvPr descr="Imgur"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4975" y="1152775"/>
            <a:ext cx="6814050" cy="375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 Pipeline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CI pipeline should: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Maintain a single source code repository for a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Have a "master" branch that should always be ready to deploy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Keep all team members informed of every update to the source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Automate build processes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Automate testing of new builds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Inform developers of test failures with detailed logs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Encourage smaller, frequent deployments of code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 Pipeline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 leverages many software tools to handle the automated building, testing, and deployment processes. The main steps in the CI pipeline include: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Code generation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Code repository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Building and testing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System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designed to track changes to code over time as contributors add new features to the application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allows for cohesive collaboration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ability to easily revert an application to a previous, stable state if new code breaks something</a:t>
            </a:r>
            <a:endParaRPr/>
          </a:p>
        </p:txBody>
      </p:sp>
      <p:pic>
        <p:nvPicPr>
          <p:cNvPr descr="Imgur"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9350" y="2571750"/>
            <a:ext cx="5943600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 Server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handles all the automated building, testing, and deployment of code as it is pushed to the VCS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a test or build fails, integration is halted and the developer is informed of where the code failed along with detailed reports</a:t>
            </a:r>
            <a:endParaRPr/>
          </a:p>
        </p:txBody>
      </p:sp>
      <p:pic>
        <p:nvPicPr>
          <p:cNvPr descr="Imgur"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9800" y="2496375"/>
            <a:ext cx="5487699" cy="264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Scaling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automating frees up time for developers to do other things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allows for scaling up the development team, code generation, code integration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Feedback Loop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gradual feature updates allow for more opportunities for business feedback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more client/customer feedback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rapid bug fixes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Communication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trackable changes enhances communication between teams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team members avoid stepping on each other’s toes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aids transparency of work across the organisation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Installation and adoption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likely to be a long and involved process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potential to waste time, effort, and money should it be approached without enough planning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Learning curve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pipelines make use of many different and relatively new technologies that teams may not have any prior experience with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new workflow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some teams may find their old responsibilities obsolete and have to readjust their set of responsibilities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