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71b7b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71b7b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71b7b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71b7b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71b7b4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71b7b4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in the Enterprise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Delivery/Deployment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extensions of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CI and each other, but are distinct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Delivery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Automated push to staging environments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requires human approval before full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Deployment from development to live environment is fully automated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human approval necessary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CI integrates code regularly, continuous delivery also delivers that code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process in place such that new releases only require approval via a click of a button to go 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encourages organisations to deploy their applications as early as possible in smaller batches</a:t>
            </a:r>
            <a:endParaRPr/>
          </a:p>
        </p:txBody>
      </p:sp>
      <p:pic>
        <p:nvPicPr>
          <p:cNvPr descr="Imgur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2771775"/>
            <a:ext cx="5353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8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Further extends the continuous delivery practice such that feature releases are entirely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human interaction for new application features to end up in the customer's hands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benefit of eliminating the idea of a "release date" –  developers can focus on creating new ideas without time constraints</a:t>
            </a:r>
            <a:endParaRPr/>
          </a:p>
        </p:txBody>
      </p:sp>
      <p:pic>
        <p:nvPicPr>
          <p:cNvPr descr="Imgur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600" y="1366975"/>
            <a:ext cx="46863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