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7891cf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7891c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7891cf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7891cf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17891cf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17891cf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7891cf3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7891cf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17891cf3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17891cf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7891cf3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17891cf3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Environments and Containers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environment is a computer system for code to run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may refer to your local computer, a virtual machine, a cloud network,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code is developed as part of a production pipeline, it will migrate to different environments before being fully deployed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to make sure code works consistently across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Environments in a production pipeline: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Environment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developers create new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Typically just the developer’s computer or virtual machine in the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safe space to create new features that will regularly break your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Environment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automated and non-automated tests are carried out on newly developed code in this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exact nature of this environment will change per production pipeline based on the type of application that is being created, and there may be multiple test environments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Environment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code is tested in an environment designed to be as identical to the production environment as possible but is not accessible by your end-users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is tested as if it were being delivered as a final product to the end-user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 stage in testing your code and fixing any bugs before it is served to your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 and load testing are performed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where new features are demonstrated to the client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Environment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the app will be made available from for users to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Ideal production environments will result in zero downtime for the user as updates are carried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for code updates to be rolled out gradually to some groups of users first rather than to all users at once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you to catch any bugs you may have missed in the staging environment before they affect all users of your service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lightweight software packages that are designed to contain all the necessary dependencies for your code to run correctly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your source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application runtime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miniature virtual environments that you can put your code into so it can run anywhere reliably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Speeds up production, reduces the headache of migrating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