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722c3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722c3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722c37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722c37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722c37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722c37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722c37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722c37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722c370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722c37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Consistency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is migrated across environments several times during development to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Inconsistent environments can cause code to work unreliably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Important to maintain consistent infrastructure to keep pipeline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Ways to keep environments consistent: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Infrastructure as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Configuration Management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Container Orchestration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cloud infrastructure can be created from the command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way to create new cloud infrastructure than via a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write a sequential list of commands as a </a:t>
            </a:r>
            <a:r>
              <a:rPr i="1" lang="en"/>
              <a:t>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run </a:t>
            </a:r>
            <a:r>
              <a:rPr lang="en"/>
              <a:t>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Huge amount of control and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Downsides: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Inflexible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Unwieldy with larger, more complex structures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rocess of using code to describe cloud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Benefit of replicability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need to write the code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create replicas of infrastructure as you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differs from writing scripts in that it is a declarative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are simply declaring all the resources that are needed and your IaC tool will handle the necessary sequence of events for provisioning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Think of it as writing a shopping list for your cloud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Makes IaC scripts much easier to read and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Terraform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CloudFormation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Azure Resource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Management Software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used to automatically provision and configure computer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IaC, but specifically for installing software on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only installs software, but will also check and reconfigure environments to make sure they haven’t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environment has changed, it will pull the configuration back to a specific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called </a:t>
            </a:r>
            <a:r>
              <a:rPr i="1" lang="en"/>
              <a:t>idempotency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common tool is Ansible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Orchestration Tools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</a:t>
            </a:r>
            <a:r>
              <a:rPr lang="en"/>
              <a:t>multiple containers to work together as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Important for microservice-based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used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easily replicate and scale out containers based on incoming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gradually swap out containers running old code with new updated code, such that the end-user never experiences any service outage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manage and migrate containers across multiple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monitor the health of each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container orchestration tools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Kubernetes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Swarm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Amazon Elastic Kubernetes Service (EKS)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Azure Kubernetes Service (AKS)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Kubernetes Engine (GKE)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