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12210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12210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1122102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1122102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122102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122102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11221027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1122102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11221027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1122102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11221027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1122102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Control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Source Control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centralise all code changes and additions to one code repository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allow for simple and effective collaboration within development teams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control the integration of new code into the codebase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track changes from the entire team over the full lifetime of the project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revert code back to previous versions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Source Control Management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Store code in a central repository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Track changes over time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code branches so that additions are made in isolation from stable code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Merge new code into a stable release branch, known as the master branch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Integrate with CI/CD automation tools (such as Jenkins and CircleCI) such that code will be built and tested as it is generated and pushed to the repository</a:t>
            </a:r>
            <a:endParaRPr/>
          </a:p>
        </p:txBody>
      </p:sp>
      <p:pic>
        <p:nvPicPr>
          <p:cNvPr descr="Imgur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425" y="2749525"/>
            <a:ext cx="2628051" cy="23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Branching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Several people working on the same code base causes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branch model</a:t>
            </a:r>
            <a:endParaRPr/>
          </a:p>
        </p:txBody>
      </p:sp>
      <p:pic>
        <p:nvPicPr>
          <p:cNvPr descr="Imgur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62600"/>
            <a:ext cx="4286701" cy="16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Code Tracking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allows development teams to keep track of all changes made to a project over time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makes it easy to revert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SCM Tools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Mercurial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Subversion (often abbreviated to SVN)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CVS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Montserrat"/>
                <a:ea typeface="Montserrat"/>
                <a:cs typeface="Montserrat"/>
                <a:sym typeface="Montserrat"/>
              </a:rPr>
              <a:t>Repository Hosting Services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GitLab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Bitbucket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SourceForge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Launchpad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AWS CodeCommit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Azure Repos (as part of Azure DevOps)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GB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Google Cloud Source Repositories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