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2205bac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2205bac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2205bac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2205bac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205bac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2205bac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2205bac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2205bac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Basics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Basics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is used for tracking changes in source code during software development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Basic Workflow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Committing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Pushing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Montserrat"/>
                <a:ea typeface="Montserrat"/>
                <a:cs typeface="Montserrat"/>
                <a:sym typeface="Montserrat"/>
              </a:rPr>
              <a:t>Common Commands and Concepts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</a:t>
            </a:r>
            <a:r>
              <a:rPr b="1"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clone</a:t>
            </a: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[REPO_URL]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Code Pro"/>
              <a:buChar char="●"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Staging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Code Pro"/>
              <a:buChar char="○"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</a:t>
            </a:r>
            <a:r>
              <a:rPr b="1"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</a:t>
            </a: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.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Code Pro"/>
              <a:buChar char="●"/>
            </a:pP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Username and Email in Git Config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</a:t>
            </a:r>
            <a:r>
              <a:rPr b="1"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config </a:t>
            </a: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--global user.name [YOUR_USERNAME]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Code Pro"/>
              <a:buChar char="○"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</a:t>
            </a:r>
            <a:r>
              <a:rPr b="1"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config </a:t>
            </a: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--global user.email [YOUR_EMAIL]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Code Pro"/>
              <a:buChar char="●"/>
            </a:pP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Local Repository Status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</a:t>
            </a:r>
            <a:r>
              <a:rPr b="1"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status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Commiting a Change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</a:t>
            </a:r>
            <a:r>
              <a:rPr b="1"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commit</a:t>
            </a: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-m "message"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Code Pro"/>
              <a:buChar char="●"/>
            </a:pP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Pushing Changes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</a:t>
            </a:r>
            <a:r>
              <a:rPr b="1"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 </a:t>
            </a: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-u [REMOTE] [REMOTE_BRANCH]</a:t>
            </a:r>
            <a:endParaRPr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Code Pro"/>
              <a:buChar char="●"/>
            </a:pPr>
            <a:r>
              <a:rPr b="1"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Retrieving Remote Changes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</a:t>
            </a:r>
            <a:r>
              <a:rPr b="1"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pull </a:t>
            </a:r>
            <a:r>
              <a:rPr lang="en-GB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[REMOTE] [REMOTE_BRANCH]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