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16aba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16aba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16abad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16abad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Requests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Requests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Pull requests let you tell others about changes you've pushed to a GitHub repository.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Once a pull request is sent, interested parties can review the set of changes, discuss potential modifications, and even push follow-up commits if necessary.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Collaborative Tool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Pull Requests are commonly used by teams and organisations collaborating using the Shared Repository Model.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Many open-source projects on Github use pull requests to manage changes from contributors, as they are useful in providing a way to notify project maintainers about any changes made.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Once a pull request has been opened, it can be reviewed by other collaborators and merged into the base branch you dictated earlier.</a:t>
            </a:r>
            <a:endParaRPr sz="120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