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8D2A-66CE-48A8-AC27-51E84CFA105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B7BD-8A53-4CC3-97B4-A2C3D188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 Wireframes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958" y="38501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2568" y="1347537"/>
            <a:ext cx="5317958" cy="436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2568" y="1347537"/>
            <a:ext cx="5317958" cy="5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9579" y="1467853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9579" y="1642310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9578" y="1789697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148052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 Math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1" y="2345612"/>
            <a:ext cx="1485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2851" y="3067780"/>
            <a:ext cx="3057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2851" y="4383142"/>
            <a:ext cx="3057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2851" y="3694379"/>
            <a:ext cx="3057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15" name="Right Arrow 14">
            <a:hlinkClick r:id="" action="ppaction://hlinkshowjump?jump=nextslide"/>
          </p:cNvPr>
          <p:cNvSpPr/>
          <p:nvPr/>
        </p:nvSpPr>
        <p:spPr>
          <a:xfrm>
            <a:off x="6810375" y="3657513"/>
            <a:ext cx="1523499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ight Arrow 15">
            <a:hlinkClick r:id="rId2" action="ppaction://hlinksldjump"/>
          </p:cNvPr>
          <p:cNvSpPr/>
          <p:nvPr/>
        </p:nvSpPr>
        <p:spPr>
          <a:xfrm>
            <a:off x="6810375" y="4383142"/>
            <a:ext cx="1523499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7" name="Right Arrow 16">
            <a:hlinkClick r:id="rId3" action="ppaction://hlinksldjump"/>
          </p:cNvPr>
          <p:cNvSpPr/>
          <p:nvPr/>
        </p:nvSpPr>
        <p:spPr>
          <a:xfrm>
            <a:off x="6810375" y="3051284"/>
            <a:ext cx="1523499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958" y="38501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2568" y="1347537"/>
            <a:ext cx="5317958" cy="436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2568" y="1347537"/>
            <a:ext cx="5317958" cy="5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9579" y="1467853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9579" y="1642310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9578" y="1789697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148052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71787" y="2414701"/>
            <a:ext cx="286702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Tutorial Category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1787" y="3592293"/>
            <a:ext cx="286702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Tutorial Category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1784" y="4127641"/>
            <a:ext cx="286702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Tutorial Category 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Elbow Connector 12"/>
          <p:cNvCxnSpPr>
            <a:stCxn id="2" idx="1"/>
            <a:endCxn id="18" idx="1"/>
          </p:cNvCxnSpPr>
          <p:nvPr/>
        </p:nvCxnSpPr>
        <p:spPr>
          <a:xfrm rot="10800000" flipH="1" flipV="1">
            <a:off x="2871787" y="2643300"/>
            <a:ext cx="542922" cy="406255"/>
          </a:xfrm>
          <a:prstGeom prst="bentConnector3">
            <a:avLst>
              <a:gd name="adj1" fmla="val -421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90675" y="2643301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71784" y="4674132"/>
            <a:ext cx="286702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Tutorial Category 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1785" y="5209480"/>
            <a:ext cx="286702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Tutorial Category 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14709" y="2944900"/>
            <a:ext cx="2243142" cy="2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SubTutorial</a:t>
            </a:r>
            <a:r>
              <a:rPr lang="en-US" dirty="0" smtClean="0">
                <a:solidFill>
                  <a:sysClr val="windowText" lastClr="000000"/>
                </a:solidFill>
              </a:rPr>
              <a:t>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4709" y="3181088"/>
            <a:ext cx="2243142" cy="2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SubTutorial</a:t>
            </a:r>
            <a:r>
              <a:rPr lang="en-US" dirty="0" smtClean="0">
                <a:solidFill>
                  <a:sysClr val="windowText" lastClr="000000"/>
                </a:solidFill>
              </a:rPr>
              <a:t>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28140" y="33419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9178" y="34508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29178" y="35368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82421" y="55697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83459" y="56786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83459" y="57646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257925" y="3049556"/>
            <a:ext cx="2781300" cy="1078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Specific Tutorial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958" y="38501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Games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2568" y="1347537"/>
            <a:ext cx="5317958" cy="436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2568" y="1347537"/>
            <a:ext cx="5317958" cy="5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9579" y="1467853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9579" y="1642310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9578" y="1789697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148052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31958" y="2428875"/>
            <a:ext cx="288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31958" y="3022069"/>
            <a:ext cx="288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47587" y="3632672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47587" y="3807129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7586" y="3954516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hlinkClick r:id="" action="ppaction://hlinkshowjump?jump=nextslide"/>
          </p:cNvPr>
          <p:cNvSpPr/>
          <p:nvPr/>
        </p:nvSpPr>
        <p:spPr>
          <a:xfrm>
            <a:off x="6141117" y="2483026"/>
            <a:ext cx="2781300" cy="10780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93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958" y="38501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Games Startup/Setup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2568" y="1347537"/>
            <a:ext cx="5317958" cy="436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2568" y="1347537"/>
            <a:ext cx="5317958" cy="5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9579" y="1467853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9579" y="1642310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9578" y="1789697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148052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Setup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12945" y="2443049"/>
            <a:ext cx="1101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QRange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2946" y="2964600"/>
            <a:ext cx="1101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2945" y="3486151"/>
            <a:ext cx="1630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 of Questions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12945" y="4007702"/>
            <a:ext cx="1630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Score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4837" y="4861351"/>
            <a:ext cx="1630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Game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6716" y="2418395"/>
            <a:ext cx="90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::Range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06716" y="2942952"/>
            <a:ext cx="794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::Time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06716" y="3486152"/>
            <a:ext cx="90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::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06716" y="4010709"/>
            <a:ext cx="794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::Bool</a:t>
            </a:r>
            <a:endParaRPr lang="en-US" dirty="0"/>
          </a:p>
        </p:txBody>
      </p:sp>
      <p:sp>
        <p:nvSpPr>
          <p:cNvPr id="23" name="Right Arrow 22">
            <a:hlinkClick r:id="" action="ppaction://hlinkshowjump?jump=nextslide"/>
          </p:cNvPr>
          <p:cNvSpPr/>
          <p:nvPr/>
        </p:nvSpPr>
        <p:spPr>
          <a:xfrm>
            <a:off x="6060908" y="4861351"/>
            <a:ext cx="1523499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25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958" y="38501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Games Play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2568" y="1347537"/>
            <a:ext cx="5317958" cy="436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2568" y="1347537"/>
            <a:ext cx="5317958" cy="5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9579" y="1467853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9579" y="1642310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9578" y="1789697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148052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003" y="2061389"/>
            <a:ext cx="1893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Remaining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10738" y="2849879"/>
            <a:ext cx="1630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1958" y="3453703"/>
            <a:ext cx="1630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9775" y="2039741"/>
            <a:ext cx="794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::Time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06715" y="3486152"/>
            <a:ext cx="11655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ANS Block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541671" y="4032085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41671" y="4206542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41670" y="4353929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02568" y="4505078"/>
            <a:ext cx="53179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Keyboard Block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8900" y="1642310"/>
            <a:ext cx="40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hlinkClick r:id="" action="ppaction://hlinkshowjump?jump=previousslide"/>
          </p:cNvPr>
          <p:cNvSpPr txBox="1"/>
          <p:nvPr/>
        </p:nvSpPr>
        <p:spPr>
          <a:xfrm>
            <a:off x="2628900" y="1303057"/>
            <a:ext cx="9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(5)</a:t>
            </a:r>
            <a:endParaRPr lang="en-US" dirty="0"/>
          </a:p>
        </p:txBody>
      </p:sp>
      <p:sp>
        <p:nvSpPr>
          <p:cNvPr id="14" name="TextBox 13">
            <a:hlinkClick r:id="" action="ppaction://hlinkshowjump?jump=nextslide"/>
          </p:cNvPr>
          <p:cNvSpPr txBox="1"/>
          <p:nvPr/>
        </p:nvSpPr>
        <p:spPr>
          <a:xfrm>
            <a:off x="7820526" y="2828700"/>
            <a:ext cx="1704975" cy="733663"/>
          </a:xfrm>
          <a:prstGeom prst="rightArrow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OnFinish</a:t>
            </a:r>
            <a:r>
              <a:rPr lang="en-US" dirty="0" smtClean="0">
                <a:solidFill>
                  <a:schemeClr val="bg1"/>
                </a:solidFill>
              </a:rPr>
              <a:t>() 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958" y="38501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2568" y="1347537"/>
            <a:ext cx="5317958" cy="436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2568" y="1347537"/>
            <a:ext cx="5317958" cy="5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9579" y="1467853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9579" y="1642310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9578" y="1789697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148052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8900" y="1642310"/>
            <a:ext cx="40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hlinkClick r:id="" action="ppaction://hlinkshowjump?jump=firstslide"/>
          </p:cNvPr>
          <p:cNvSpPr txBox="1"/>
          <p:nvPr/>
        </p:nvSpPr>
        <p:spPr>
          <a:xfrm>
            <a:off x="2628900" y="1303057"/>
            <a:ext cx="9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(1)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38574" y="2914650"/>
            <a:ext cx="2447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Statistics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8573" y="3507844"/>
            <a:ext cx="2447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Info 1</a:t>
            </a:r>
          </a:p>
        </p:txBody>
      </p:sp>
      <p:sp>
        <p:nvSpPr>
          <p:cNvPr id="29" name="Right Arrow 28">
            <a:hlinkClick r:id="rId2" action="ppaction://hlinksldjump"/>
          </p:cNvPr>
          <p:cNvSpPr/>
          <p:nvPr/>
        </p:nvSpPr>
        <p:spPr>
          <a:xfrm>
            <a:off x="6286498" y="2856238"/>
            <a:ext cx="1173080" cy="4850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8572" y="4043716"/>
            <a:ext cx="2447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Info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8572" y="4545204"/>
            <a:ext cx="2447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Info 3</a:t>
            </a:r>
          </a:p>
        </p:txBody>
      </p:sp>
    </p:spTree>
    <p:extLst>
      <p:ext uri="{BB962C8B-B14F-4D97-AF65-F5344CB8AC3E}">
        <p14:creationId xmlns:p14="http://schemas.microsoft.com/office/powerpoint/2010/main" val="24074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958" y="38501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Screen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2568" y="1347537"/>
            <a:ext cx="5317958" cy="436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2568" y="1347537"/>
            <a:ext cx="5317958" cy="5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59579" y="1467853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9579" y="1642310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9578" y="1789697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5300" y="1480523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 Feedback</a:t>
            </a:r>
            <a:endParaRPr lang="en-US" dirty="0"/>
          </a:p>
        </p:txBody>
      </p:sp>
      <p:cxnSp>
        <p:nvCxnSpPr>
          <p:cNvPr id="12" name="Straight Arrow Connector 11">
            <a:hlinkClick r:id="" action="ppaction://hlinkshowjump?jump=previousslide"/>
          </p:cNvPr>
          <p:cNvCxnSpPr/>
          <p:nvPr/>
        </p:nvCxnSpPr>
        <p:spPr>
          <a:xfrm flipH="1">
            <a:off x="2628900" y="1642310"/>
            <a:ext cx="40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hlinkClick r:id="" action="ppaction://hlinkshowjump?jump=previousslide"/>
          </p:cNvPr>
          <p:cNvSpPr txBox="1"/>
          <p:nvPr/>
        </p:nvSpPr>
        <p:spPr>
          <a:xfrm>
            <a:off x="2628900" y="1303057"/>
            <a:ext cx="9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(7)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30429" y="2406635"/>
            <a:ext cx="2447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0429" y="2915129"/>
            <a:ext cx="24479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2</a:t>
            </a:r>
          </a:p>
        </p:txBody>
      </p:sp>
      <p:sp>
        <p:nvSpPr>
          <p:cNvPr id="14" name="Oval 13"/>
          <p:cNvSpPr/>
          <p:nvPr/>
        </p:nvSpPr>
        <p:spPr>
          <a:xfrm>
            <a:off x="5106904" y="3378344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6904" y="3552801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6903" y="3700188"/>
            <a:ext cx="72189" cy="601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Wireframes</dc:title>
  <dc:creator>alecburma@gmail.com</dc:creator>
  <cp:lastModifiedBy>alecburma@gmail.com</cp:lastModifiedBy>
  <cp:revision>4</cp:revision>
  <dcterms:created xsi:type="dcterms:W3CDTF">2016-02-17T15:58:58Z</dcterms:created>
  <dcterms:modified xsi:type="dcterms:W3CDTF">2016-02-17T16:29:35Z</dcterms:modified>
</cp:coreProperties>
</file>