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68" r:id="rId3"/>
    <p:sldId id="290" r:id="rId4"/>
    <p:sldId id="257" r:id="rId5"/>
    <p:sldId id="281" r:id="rId6"/>
    <p:sldId id="258" r:id="rId7"/>
    <p:sldId id="283" r:id="rId8"/>
    <p:sldId id="259" r:id="rId9"/>
    <p:sldId id="284" r:id="rId10"/>
    <p:sldId id="260" r:id="rId11"/>
    <p:sldId id="269" r:id="rId12"/>
    <p:sldId id="261" r:id="rId13"/>
    <p:sldId id="285" r:id="rId14"/>
    <p:sldId id="275" r:id="rId15"/>
    <p:sldId id="270" r:id="rId16"/>
    <p:sldId id="263" r:id="rId17"/>
    <p:sldId id="286" r:id="rId18"/>
    <p:sldId id="276" r:id="rId19"/>
    <p:sldId id="271" r:id="rId20"/>
    <p:sldId id="265" r:id="rId21"/>
    <p:sldId id="287" r:id="rId22"/>
    <p:sldId id="277" r:id="rId23"/>
    <p:sldId id="272" r:id="rId24"/>
    <p:sldId id="280" r:id="rId25"/>
    <p:sldId id="288" r:id="rId26"/>
    <p:sldId id="267" r:id="rId27"/>
    <p:sldId id="282" r:id="rId28"/>
    <p:sldId id="278" r:id="rId29"/>
    <p:sldId id="289" r:id="rId30"/>
    <p:sldId id="279" r:id="rId31"/>
    <p:sldId id="273" r:id="rId32"/>
    <p:sldId id="274"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202B8-1BD2-4549-83C9-3580F684BEEE}" v="3530" dt="2023-04-13T20:00:43.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699"/>
  </p:normalViewPr>
  <p:slideViewPr>
    <p:cSldViewPr snapToGrid="0">
      <p:cViewPr varScale="1">
        <p:scale>
          <a:sx n="164" d="100"/>
          <a:sy n="164"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ssifos, Aj John" userId="a3287a93-96c5-427b-b78a-2dd2ac16b762" providerId="ADAL" clId="{FE0202B8-1BD2-4549-83C9-3580F684BEEE}"/>
    <pc:docChg chg="undo custSel addSld modSld sldOrd">
      <pc:chgData name="Cossifos, Aj John" userId="a3287a93-96c5-427b-b78a-2dd2ac16b762" providerId="ADAL" clId="{FE0202B8-1BD2-4549-83C9-3580F684BEEE}" dt="2023-04-27T19:55:12.309" v="4573" actId="20577"/>
      <pc:docMkLst>
        <pc:docMk/>
      </pc:docMkLst>
      <pc:sldChg chg="modSp mod">
        <pc:chgData name="Cossifos, Aj John" userId="a3287a93-96c5-427b-b78a-2dd2ac16b762" providerId="ADAL" clId="{FE0202B8-1BD2-4549-83C9-3580F684BEEE}" dt="2023-04-13T18:10:28.350" v="20" actId="313"/>
        <pc:sldMkLst>
          <pc:docMk/>
          <pc:sldMk cId="58430906" sldId="256"/>
        </pc:sldMkLst>
        <pc:spChg chg="mod">
          <ac:chgData name="Cossifos, Aj John" userId="a3287a93-96c5-427b-b78a-2dd2ac16b762" providerId="ADAL" clId="{FE0202B8-1BD2-4549-83C9-3580F684BEEE}" dt="2023-04-13T18:10:28.350" v="20" actId="313"/>
          <ac:spMkLst>
            <pc:docMk/>
            <pc:sldMk cId="58430906" sldId="256"/>
            <ac:spMk id="3" creationId="{F3FA1499-5353-FDA4-8C26-C35DE6400227}"/>
          </ac:spMkLst>
        </pc:spChg>
      </pc:sldChg>
      <pc:sldChg chg="modSp">
        <pc:chgData name="Cossifos, Aj John" userId="a3287a93-96c5-427b-b78a-2dd2ac16b762" providerId="ADAL" clId="{FE0202B8-1BD2-4549-83C9-3580F684BEEE}" dt="2023-04-13T18:11:44.884" v="21" actId="255"/>
        <pc:sldMkLst>
          <pc:docMk/>
          <pc:sldMk cId="582572752" sldId="257"/>
        </pc:sldMkLst>
        <pc:graphicFrameChg chg="mod">
          <ac:chgData name="Cossifos, Aj John" userId="a3287a93-96c5-427b-b78a-2dd2ac16b762" providerId="ADAL" clId="{FE0202B8-1BD2-4549-83C9-3580F684BEEE}" dt="2023-04-13T18:11:44.884" v="21" actId="255"/>
          <ac:graphicFrameMkLst>
            <pc:docMk/>
            <pc:sldMk cId="582572752" sldId="257"/>
            <ac:graphicFrameMk id="4" creationId="{B7F84A40-20C7-84A4-2D63-1DEEA59C0B70}"/>
          </ac:graphicFrameMkLst>
        </pc:graphicFrameChg>
      </pc:sldChg>
      <pc:sldChg chg="modSp">
        <pc:chgData name="Cossifos, Aj John" userId="a3287a93-96c5-427b-b78a-2dd2ac16b762" providerId="ADAL" clId="{FE0202B8-1BD2-4549-83C9-3580F684BEEE}" dt="2023-04-13T18:12:08.037" v="22" actId="255"/>
        <pc:sldMkLst>
          <pc:docMk/>
          <pc:sldMk cId="1135571487" sldId="258"/>
        </pc:sldMkLst>
        <pc:graphicFrameChg chg="mod">
          <ac:chgData name="Cossifos, Aj John" userId="a3287a93-96c5-427b-b78a-2dd2ac16b762" providerId="ADAL" clId="{FE0202B8-1BD2-4549-83C9-3580F684BEEE}" dt="2023-04-13T18:12:08.037" v="22" actId="255"/>
          <ac:graphicFrameMkLst>
            <pc:docMk/>
            <pc:sldMk cId="1135571487" sldId="258"/>
            <ac:graphicFrameMk id="6" creationId="{1CBD8101-0263-5557-FDE9-BC1D7CD3BAF2}"/>
          </ac:graphicFrameMkLst>
        </pc:graphicFrameChg>
      </pc:sldChg>
      <pc:sldChg chg="modSp">
        <pc:chgData name="Cossifos, Aj John" userId="a3287a93-96c5-427b-b78a-2dd2ac16b762" providerId="ADAL" clId="{FE0202B8-1BD2-4549-83C9-3580F684BEEE}" dt="2023-04-13T18:12:14.426" v="23" actId="255"/>
        <pc:sldMkLst>
          <pc:docMk/>
          <pc:sldMk cId="1684321554" sldId="259"/>
        </pc:sldMkLst>
        <pc:graphicFrameChg chg="mod">
          <ac:chgData name="Cossifos, Aj John" userId="a3287a93-96c5-427b-b78a-2dd2ac16b762" providerId="ADAL" clId="{FE0202B8-1BD2-4549-83C9-3580F684BEEE}" dt="2023-04-13T18:12:14.426" v="23" actId="255"/>
          <ac:graphicFrameMkLst>
            <pc:docMk/>
            <pc:sldMk cId="1684321554" sldId="259"/>
            <ac:graphicFrameMk id="3" creationId="{1128E0A0-CFE3-6875-F956-6695C526B21F}"/>
          </ac:graphicFrameMkLst>
        </pc:graphicFrameChg>
      </pc:sldChg>
      <pc:sldChg chg="modSp">
        <pc:chgData name="Cossifos, Aj John" userId="a3287a93-96c5-427b-b78a-2dd2ac16b762" providerId="ADAL" clId="{FE0202B8-1BD2-4549-83C9-3580F684BEEE}" dt="2023-04-13T18:12:22.419" v="24" actId="255"/>
        <pc:sldMkLst>
          <pc:docMk/>
          <pc:sldMk cId="3946651394" sldId="260"/>
        </pc:sldMkLst>
        <pc:graphicFrameChg chg="mod">
          <ac:chgData name="Cossifos, Aj John" userId="a3287a93-96c5-427b-b78a-2dd2ac16b762" providerId="ADAL" clId="{FE0202B8-1BD2-4549-83C9-3580F684BEEE}" dt="2023-04-13T18:12:22.419" v="24" actId="255"/>
          <ac:graphicFrameMkLst>
            <pc:docMk/>
            <pc:sldMk cId="3946651394" sldId="260"/>
            <ac:graphicFrameMk id="3" creationId="{695CAFD7-45E3-95FD-5E7C-ADF5A7A242BA}"/>
          </ac:graphicFrameMkLst>
        </pc:graphicFrameChg>
      </pc:sldChg>
      <pc:sldChg chg="modSp">
        <pc:chgData name="Cossifos, Aj John" userId="a3287a93-96c5-427b-b78a-2dd2ac16b762" providerId="ADAL" clId="{FE0202B8-1BD2-4549-83C9-3580F684BEEE}" dt="2023-04-13T18:12:58.175" v="25" actId="255"/>
        <pc:sldMkLst>
          <pc:docMk/>
          <pc:sldMk cId="1194156748" sldId="261"/>
        </pc:sldMkLst>
        <pc:graphicFrameChg chg="mod">
          <ac:chgData name="Cossifos, Aj John" userId="a3287a93-96c5-427b-b78a-2dd2ac16b762" providerId="ADAL" clId="{FE0202B8-1BD2-4549-83C9-3580F684BEEE}" dt="2023-04-13T18:12:58.175" v="25" actId="255"/>
          <ac:graphicFrameMkLst>
            <pc:docMk/>
            <pc:sldMk cId="1194156748" sldId="261"/>
            <ac:graphicFrameMk id="7" creationId="{0B05C96D-EBCD-F991-9C3C-D2A65FD80B48}"/>
          </ac:graphicFrameMkLst>
        </pc:graphicFrameChg>
      </pc:sldChg>
      <pc:sldChg chg="modSp">
        <pc:chgData name="Cossifos, Aj John" userId="a3287a93-96c5-427b-b78a-2dd2ac16b762" providerId="ADAL" clId="{FE0202B8-1BD2-4549-83C9-3580F684BEEE}" dt="2023-04-13T18:13:10.538" v="27" actId="255"/>
        <pc:sldMkLst>
          <pc:docMk/>
          <pc:sldMk cId="2052383863" sldId="263"/>
        </pc:sldMkLst>
        <pc:graphicFrameChg chg="mod">
          <ac:chgData name="Cossifos, Aj John" userId="a3287a93-96c5-427b-b78a-2dd2ac16b762" providerId="ADAL" clId="{FE0202B8-1BD2-4549-83C9-3580F684BEEE}" dt="2023-04-13T18:13:10.538" v="27" actId="255"/>
          <ac:graphicFrameMkLst>
            <pc:docMk/>
            <pc:sldMk cId="2052383863" sldId="263"/>
            <ac:graphicFrameMk id="5" creationId="{1DF51017-3877-75BD-C88F-948C2C8A3684}"/>
          </ac:graphicFrameMkLst>
        </pc:graphicFrameChg>
      </pc:sldChg>
      <pc:sldChg chg="modSp">
        <pc:chgData name="Cossifos, Aj John" userId="a3287a93-96c5-427b-b78a-2dd2ac16b762" providerId="ADAL" clId="{FE0202B8-1BD2-4549-83C9-3580F684BEEE}" dt="2023-04-13T18:13:24.866" v="29" actId="255"/>
        <pc:sldMkLst>
          <pc:docMk/>
          <pc:sldMk cId="3754659162" sldId="265"/>
        </pc:sldMkLst>
        <pc:graphicFrameChg chg="mod">
          <ac:chgData name="Cossifos, Aj John" userId="a3287a93-96c5-427b-b78a-2dd2ac16b762" providerId="ADAL" clId="{FE0202B8-1BD2-4549-83C9-3580F684BEEE}" dt="2023-04-13T18:13:24.866" v="29" actId="255"/>
          <ac:graphicFrameMkLst>
            <pc:docMk/>
            <pc:sldMk cId="3754659162" sldId="265"/>
            <ac:graphicFrameMk id="5" creationId="{3C415892-E1AF-0D5B-95C3-F939A08941A8}"/>
          </ac:graphicFrameMkLst>
        </pc:graphicFrameChg>
      </pc:sldChg>
      <pc:sldChg chg="modSp">
        <pc:chgData name="Cossifos, Aj John" userId="a3287a93-96c5-427b-b78a-2dd2ac16b762" providerId="ADAL" clId="{FE0202B8-1BD2-4549-83C9-3580F684BEEE}" dt="2023-04-13T18:13:51.324" v="32" actId="255"/>
        <pc:sldMkLst>
          <pc:docMk/>
          <pc:sldMk cId="3215036579" sldId="267"/>
        </pc:sldMkLst>
        <pc:graphicFrameChg chg="mod">
          <ac:chgData name="Cossifos, Aj John" userId="a3287a93-96c5-427b-b78a-2dd2ac16b762" providerId="ADAL" clId="{FE0202B8-1BD2-4549-83C9-3580F684BEEE}" dt="2023-04-13T18:13:51.324" v="32" actId="255"/>
          <ac:graphicFrameMkLst>
            <pc:docMk/>
            <pc:sldMk cId="3215036579" sldId="267"/>
            <ac:graphicFrameMk id="4" creationId="{EAFC20BC-3440-ED81-3255-096FE3703318}"/>
          </ac:graphicFrameMkLst>
        </pc:graphicFrameChg>
      </pc:sldChg>
      <pc:sldChg chg="modSp mod">
        <pc:chgData name="Cossifos, Aj John" userId="a3287a93-96c5-427b-b78a-2dd2ac16b762" providerId="ADAL" clId="{FE0202B8-1BD2-4549-83C9-3580F684BEEE}" dt="2023-04-13T19:45:00.931" v="3617" actId="20577"/>
        <pc:sldMkLst>
          <pc:docMk/>
          <pc:sldMk cId="2914908187" sldId="268"/>
        </pc:sldMkLst>
        <pc:spChg chg="mod">
          <ac:chgData name="Cossifos, Aj John" userId="a3287a93-96c5-427b-b78a-2dd2ac16b762" providerId="ADAL" clId="{FE0202B8-1BD2-4549-83C9-3580F684BEEE}" dt="2023-04-13T19:43:43.782" v="3458" actId="20577"/>
          <ac:spMkLst>
            <pc:docMk/>
            <pc:sldMk cId="2914908187" sldId="268"/>
            <ac:spMk id="2" creationId="{948BCAB6-8589-1E00-F3D1-C6B02F6ABB43}"/>
          </ac:spMkLst>
        </pc:spChg>
        <pc:spChg chg="mod">
          <ac:chgData name="Cossifos, Aj John" userId="a3287a93-96c5-427b-b78a-2dd2ac16b762" providerId="ADAL" clId="{FE0202B8-1BD2-4549-83C9-3580F684BEEE}" dt="2023-04-13T19:45:00.931" v="3617" actId="20577"/>
          <ac:spMkLst>
            <pc:docMk/>
            <pc:sldMk cId="2914908187" sldId="268"/>
            <ac:spMk id="3" creationId="{6ED89D64-771E-509D-F9A2-A2810E782D98}"/>
          </ac:spMkLst>
        </pc:spChg>
      </pc:sldChg>
      <pc:sldChg chg="modSp mod">
        <pc:chgData name="Cossifos, Aj John" userId="a3287a93-96c5-427b-b78a-2dd2ac16b762" providerId="ADAL" clId="{FE0202B8-1BD2-4549-83C9-3580F684BEEE}" dt="2023-04-13T19:30:20.733" v="2342" actId="20577"/>
        <pc:sldMkLst>
          <pc:docMk/>
          <pc:sldMk cId="3424453948" sldId="269"/>
        </pc:sldMkLst>
        <pc:spChg chg="mod">
          <ac:chgData name="Cossifos, Aj John" userId="a3287a93-96c5-427b-b78a-2dd2ac16b762" providerId="ADAL" clId="{FE0202B8-1BD2-4549-83C9-3580F684BEEE}" dt="2023-04-13T19:10:35.906" v="1126" actId="20577"/>
          <ac:spMkLst>
            <pc:docMk/>
            <pc:sldMk cId="3424453948" sldId="269"/>
            <ac:spMk id="2" creationId="{D0BB01BF-F0EE-A9D6-E294-AD664EA24E4A}"/>
          </ac:spMkLst>
        </pc:spChg>
        <pc:spChg chg="mod">
          <ac:chgData name="Cossifos, Aj John" userId="a3287a93-96c5-427b-b78a-2dd2ac16b762" providerId="ADAL" clId="{FE0202B8-1BD2-4549-83C9-3580F684BEEE}" dt="2023-04-13T19:30:20.733" v="2342" actId="20577"/>
          <ac:spMkLst>
            <pc:docMk/>
            <pc:sldMk cId="3424453948" sldId="269"/>
            <ac:spMk id="3" creationId="{82FB1748-AF56-0E5C-EAB4-B74A3872FAB7}"/>
          </ac:spMkLst>
        </pc:spChg>
      </pc:sldChg>
      <pc:sldChg chg="modSp mod">
        <pc:chgData name="Cossifos, Aj John" userId="a3287a93-96c5-427b-b78a-2dd2ac16b762" providerId="ADAL" clId="{FE0202B8-1BD2-4549-83C9-3580F684BEEE}" dt="2023-04-13T19:34:26.278" v="2619" actId="33524"/>
        <pc:sldMkLst>
          <pc:docMk/>
          <pc:sldMk cId="2795630515" sldId="270"/>
        </pc:sldMkLst>
        <pc:spChg chg="mod">
          <ac:chgData name="Cossifos, Aj John" userId="a3287a93-96c5-427b-b78a-2dd2ac16b762" providerId="ADAL" clId="{FE0202B8-1BD2-4549-83C9-3580F684BEEE}" dt="2023-04-13T19:11:07.552" v="1164" actId="20577"/>
          <ac:spMkLst>
            <pc:docMk/>
            <pc:sldMk cId="2795630515" sldId="270"/>
            <ac:spMk id="2" creationId="{08A114E6-CA0C-C67F-520E-8387F1CB2C4D}"/>
          </ac:spMkLst>
        </pc:spChg>
        <pc:spChg chg="mod">
          <ac:chgData name="Cossifos, Aj John" userId="a3287a93-96c5-427b-b78a-2dd2ac16b762" providerId="ADAL" clId="{FE0202B8-1BD2-4549-83C9-3580F684BEEE}" dt="2023-04-13T19:34:26.278" v="2619" actId="33524"/>
          <ac:spMkLst>
            <pc:docMk/>
            <pc:sldMk cId="2795630515" sldId="270"/>
            <ac:spMk id="3" creationId="{B5485220-7C6C-2688-37DA-D607C1BC73BD}"/>
          </ac:spMkLst>
        </pc:spChg>
      </pc:sldChg>
      <pc:sldChg chg="modSp mod">
        <pc:chgData name="Cossifos, Aj John" userId="a3287a93-96c5-427b-b78a-2dd2ac16b762" providerId="ADAL" clId="{FE0202B8-1BD2-4549-83C9-3580F684BEEE}" dt="2023-04-13T19:36:31.923" v="2793" actId="20577"/>
        <pc:sldMkLst>
          <pc:docMk/>
          <pc:sldMk cId="1640158701" sldId="271"/>
        </pc:sldMkLst>
        <pc:spChg chg="mod">
          <ac:chgData name="Cossifos, Aj John" userId="a3287a93-96c5-427b-b78a-2dd2ac16b762" providerId="ADAL" clId="{FE0202B8-1BD2-4549-83C9-3580F684BEEE}" dt="2023-04-13T19:12:01.388" v="1249" actId="20577"/>
          <ac:spMkLst>
            <pc:docMk/>
            <pc:sldMk cId="1640158701" sldId="271"/>
            <ac:spMk id="2" creationId="{6A6FAFFA-4C23-540A-09E9-F44A32979403}"/>
          </ac:spMkLst>
        </pc:spChg>
        <pc:spChg chg="mod">
          <ac:chgData name="Cossifos, Aj John" userId="a3287a93-96c5-427b-b78a-2dd2ac16b762" providerId="ADAL" clId="{FE0202B8-1BD2-4549-83C9-3580F684BEEE}" dt="2023-04-13T19:36:31.923" v="2793" actId="20577"/>
          <ac:spMkLst>
            <pc:docMk/>
            <pc:sldMk cId="1640158701" sldId="271"/>
            <ac:spMk id="3" creationId="{0FE708C2-D35A-270A-EC70-35070813FF46}"/>
          </ac:spMkLst>
        </pc:spChg>
      </pc:sldChg>
      <pc:sldChg chg="modSp mod">
        <pc:chgData name="Cossifos, Aj John" userId="a3287a93-96c5-427b-b78a-2dd2ac16b762" providerId="ADAL" clId="{FE0202B8-1BD2-4549-83C9-3580F684BEEE}" dt="2023-04-13T19:41:15.653" v="3226" actId="20577"/>
        <pc:sldMkLst>
          <pc:docMk/>
          <pc:sldMk cId="176465898" sldId="272"/>
        </pc:sldMkLst>
        <pc:spChg chg="mod">
          <ac:chgData name="Cossifos, Aj John" userId="a3287a93-96c5-427b-b78a-2dd2ac16b762" providerId="ADAL" clId="{FE0202B8-1BD2-4549-83C9-3580F684BEEE}" dt="2023-04-13T19:13:35.339" v="1309" actId="20577"/>
          <ac:spMkLst>
            <pc:docMk/>
            <pc:sldMk cId="176465898" sldId="272"/>
            <ac:spMk id="2" creationId="{8740021D-73E6-CF2B-C988-631660615067}"/>
          </ac:spMkLst>
        </pc:spChg>
        <pc:spChg chg="mod">
          <ac:chgData name="Cossifos, Aj John" userId="a3287a93-96c5-427b-b78a-2dd2ac16b762" providerId="ADAL" clId="{FE0202B8-1BD2-4549-83C9-3580F684BEEE}" dt="2023-04-13T19:41:15.653" v="3226" actId="20577"/>
          <ac:spMkLst>
            <pc:docMk/>
            <pc:sldMk cId="176465898" sldId="272"/>
            <ac:spMk id="3" creationId="{344E2A23-34D4-32F6-3A45-EABC03E3917C}"/>
          </ac:spMkLst>
        </pc:spChg>
      </pc:sldChg>
      <pc:sldChg chg="modSp mod">
        <pc:chgData name="Cossifos, Aj John" userId="a3287a93-96c5-427b-b78a-2dd2ac16b762" providerId="ADAL" clId="{FE0202B8-1BD2-4549-83C9-3580F684BEEE}" dt="2023-04-13T19:51:52.828" v="4184" actId="20577"/>
        <pc:sldMkLst>
          <pc:docMk/>
          <pc:sldMk cId="1487219659" sldId="273"/>
        </pc:sldMkLst>
        <pc:spChg chg="mod">
          <ac:chgData name="Cossifos, Aj John" userId="a3287a93-96c5-427b-b78a-2dd2ac16b762" providerId="ADAL" clId="{FE0202B8-1BD2-4549-83C9-3580F684BEEE}" dt="2023-04-13T19:15:07.327" v="1441" actId="20577"/>
          <ac:spMkLst>
            <pc:docMk/>
            <pc:sldMk cId="1487219659" sldId="273"/>
            <ac:spMk id="2" creationId="{DBFFA80C-FB85-B1AD-58DE-55A8283113B3}"/>
          </ac:spMkLst>
        </pc:spChg>
        <pc:spChg chg="mod">
          <ac:chgData name="Cossifos, Aj John" userId="a3287a93-96c5-427b-b78a-2dd2ac16b762" providerId="ADAL" clId="{FE0202B8-1BD2-4549-83C9-3580F684BEEE}" dt="2023-04-13T19:51:52.828" v="4184" actId="20577"/>
          <ac:spMkLst>
            <pc:docMk/>
            <pc:sldMk cId="1487219659" sldId="273"/>
            <ac:spMk id="3" creationId="{52059215-0BB3-E6DA-AA01-054921CA0B54}"/>
          </ac:spMkLst>
        </pc:spChg>
      </pc:sldChg>
      <pc:sldChg chg="modSp mod">
        <pc:chgData name="Cossifos, Aj John" userId="a3287a93-96c5-427b-b78a-2dd2ac16b762" providerId="ADAL" clId="{FE0202B8-1BD2-4549-83C9-3580F684BEEE}" dt="2023-04-27T19:54:47.036" v="4557" actId="313"/>
        <pc:sldMkLst>
          <pc:docMk/>
          <pc:sldMk cId="4089006893" sldId="274"/>
        </pc:sldMkLst>
        <pc:spChg chg="mod">
          <ac:chgData name="Cossifos, Aj John" userId="a3287a93-96c5-427b-b78a-2dd2ac16b762" providerId="ADAL" clId="{FE0202B8-1BD2-4549-83C9-3580F684BEEE}" dt="2023-04-13T19:50:23.701" v="4094" actId="20577"/>
          <ac:spMkLst>
            <pc:docMk/>
            <pc:sldMk cId="4089006893" sldId="274"/>
            <ac:spMk id="2" creationId="{67BB27AC-F3A0-5EA2-02EC-B1166C9C8EBD}"/>
          </ac:spMkLst>
        </pc:spChg>
        <pc:spChg chg="mod">
          <ac:chgData name="Cossifos, Aj John" userId="a3287a93-96c5-427b-b78a-2dd2ac16b762" providerId="ADAL" clId="{FE0202B8-1BD2-4549-83C9-3580F684BEEE}" dt="2023-04-27T19:54:47.036" v="4557" actId="313"/>
          <ac:spMkLst>
            <pc:docMk/>
            <pc:sldMk cId="4089006893" sldId="274"/>
            <ac:spMk id="3" creationId="{D46BD21E-DDEB-1EB3-261A-10ABA5437DBE}"/>
          </ac:spMkLst>
        </pc:spChg>
      </pc:sldChg>
      <pc:sldChg chg="modSp">
        <pc:chgData name="Cossifos, Aj John" userId="a3287a93-96c5-427b-b78a-2dd2ac16b762" providerId="ADAL" clId="{FE0202B8-1BD2-4549-83C9-3580F684BEEE}" dt="2023-04-13T18:13:04.085" v="26" actId="255"/>
        <pc:sldMkLst>
          <pc:docMk/>
          <pc:sldMk cId="2339807645" sldId="275"/>
        </pc:sldMkLst>
        <pc:graphicFrameChg chg="mod">
          <ac:chgData name="Cossifos, Aj John" userId="a3287a93-96c5-427b-b78a-2dd2ac16b762" providerId="ADAL" clId="{FE0202B8-1BD2-4549-83C9-3580F684BEEE}" dt="2023-04-13T18:13:04.085" v="26" actId="255"/>
          <ac:graphicFrameMkLst>
            <pc:docMk/>
            <pc:sldMk cId="2339807645" sldId="275"/>
            <ac:graphicFrameMk id="3" creationId="{327C2911-E1D4-3D05-8611-079AC3B72A7A}"/>
          </ac:graphicFrameMkLst>
        </pc:graphicFrameChg>
      </pc:sldChg>
      <pc:sldChg chg="modSp">
        <pc:chgData name="Cossifos, Aj John" userId="a3287a93-96c5-427b-b78a-2dd2ac16b762" providerId="ADAL" clId="{FE0202B8-1BD2-4549-83C9-3580F684BEEE}" dt="2023-04-13T18:13:16.371" v="28" actId="255"/>
        <pc:sldMkLst>
          <pc:docMk/>
          <pc:sldMk cId="2186405247" sldId="276"/>
        </pc:sldMkLst>
        <pc:graphicFrameChg chg="mod">
          <ac:chgData name="Cossifos, Aj John" userId="a3287a93-96c5-427b-b78a-2dd2ac16b762" providerId="ADAL" clId="{FE0202B8-1BD2-4549-83C9-3580F684BEEE}" dt="2023-04-13T18:13:16.371" v="28" actId="255"/>
          <ac:graphicFrameMkLst>
            <pc:docMk/>
            <pc:sldMk cId="2186405247" sldId="276"/>
            <ac:graphicFrameMk id="4" creationId="{A75BD3B9-6F96-A137-8556-5E69A69CD913}"/>
          </ac:graphicFrameMkLst>
        </pc:graphicFrameChg>
      </pc:sldChg>
      <pc:sldChg chg="modSp">
        <pc:chgData name="Cossifos, Aj John" userId="a3287a93-96c5-427b-b78a-2dd2ac16b762" providerId="ADAL" clId="{FE0202B8-1BD2-4549-83C9-3580F684BEEE}" dt="2023-04-13T18:13:32.304" v="30" actId="255"/>
        <pc:sldMkLst>
          <pc:docMk/>
          <pc:sldMk cId="2206737058" sldId="277"/>
        </pc:sldMkLst>
        <pc:graphicFrameChg chg="mod">
          <ac:chgData name="Cossifos, Aj John" userId="a3287a93-96c5-427b-b78a-2dd2ac16b762" providerId="ADAL" clId="{FE0202B8-1BD2-4549-83C9-3580F684BEEE}" dt="2023-04-13T18:13:32.304" v="30" actId="255"/>
          <ac:graphicFrameMkLst>
            <pc:docMk/>
            <pc:sldMk cId="2206737058" sldId="277"/>
            <ac:graphicFrameMk id="4" creationId="{1CE1B3B9-AE31-6C0D-AC4C-F2DAC77EAC81}"/>
          </ac:graphicFrameMkLst>
        </pc:graphicFrameChg>
      </pc:sldChg>
      <pc:sldChg chg="modSp">
        <pc:chgData name="Cossifos, Aj John" userId="a3287a93-96c5-427b-b78a-2dd2ac16b762" providerId="ADAL" clId="{FE0202B8-1BD2-4549-83C9-3580F684BEEE}" dt="2023-04-13T18:14:00.032" v="33" actId="255"/>
        <pc:sldMkLst>
          <pc:docMk/>
          <pc:sldMk cId="504944213" sldId="278"/>
        </pc:sldMkLst>
        <pc:graphicFrameChg chg="mod">
          <ac:chgData name="Cossifos, Aj John" userId="a3287a93-96c5-427b-b78a-2dd2ac16b762" providerId="ADAL" clId="{FE0202B8-1BD2-4549-83C9-3580F684BEEE}" dt="2023-04-13T18:14:00.032" v="33" actId="255"/>
          <ac:graphicFrameMkLst>
            <pc:docMk/>
            <pc:sldMk cId="504944213" sldId="278"/>
            <ac:graphicFrameMk id="4" creationId="{B96067D4-C17B-306C-E63D-9421BD480B69}"/>
          </ac:graphicFrameMkLst>
        </pc:graphicFrameChg>
      </pc:sldChg>
      <pc:sldChg chg="modSp">
        <pc:chgData name="Cossifos, Aj John" userId="a3287a93-96c5-427b-b78a-2dd2ac16b762" providerId="ADAL" clId="{FE0202B8-1BD2-4549-83C9-3580F684BEEE}" dt="2023-04-13T18:14:06.340" v="34" actId="255"/>
        <pc:sldMkLst>
          <pc:docMk/>
          <pc:sldMk cId="3741286460" sldId="279"/>
        </pc:sldMkLst>
        <pc:graphicFrameChg chg="mod">
          <ac:chgData name="Cossifos, Aj John" userId="a3287a93-96c5-427b-b78a-2dd2ac16b762" providerId="ADAL" clId="{FE0202B8-1BD2-4549-83C9-3580F684BEEE}" dt="2023-04-13T18:14:06.340" v="34" actId="255"/>
          <ac:graphicFrameMkLst>
            <pc:docMk/>
            <pc:sldMk cId="3741286460" sldId="279"/>
            <ac:graphicFrameMk id="4" creationId="{1EE0B2CA-3E7D-9F43-BC36-B66EAA54240C}"/>
          </ac:graphicFrameMkLst>
        </pc:graphicFrameChg>
      </pc:sldChg>
      <pc:sldChg chg="modSp">
        <pc:chgData name="Cossifos, Aj John" userId="a3287a93-96c5-427b-b78a-2dd2ac16b762" providerId="ADAL" clId="{FE0202B8-1BD2-4549-83C9-3580F684BEEE}" dt="2023-04-13T18:13:41.849" v="31" actId="255"/>
        <pc:sldMkLst>
          <pc:docMk/>
          <pc:sldMk cId="4270141561" sldId="280"/>
        </pc:sldMkLst>
        <pc:graphicFrameChg chg="mod">
          <ac:chgData name="Cossifos, Aj John" userId="a3287a93-96c5-427b-b78a-2dd2ac16b762" providerId="ADAL" clId="{FE0202B8-1BD2-4549-83C9-3580F684BEEE}" dt="2023-04-13T18:13:41.849" v="31" actId="255"/>
          <ac:graphicFrameMkLst>
            <pc:docMk/>
            <pc:sldMk cId="4270141561" sldId="280"/>
            <ac:graphicFrameMk id="4" creationId="{2F6D2E70-E6E3-8106-CCB2-B7F432D9A4F9}"/>
          </ac:graphicFrameMkLst>
        </pc:graphicFrameChg>
      </pc:sldChg>
      <pc:sldChg chg="modSp new mod ord">
        <pc:chgData name="Cossifos, Aj John" userId="a3287a93-96c5-427b-b78a-2dd2ac16b762" providerId="ADAL" clId="{FE0202B8-1BD2-4549-83C9-3580F684BEEE}" dt="2023-04-13T19:20:07.542" v="1631" actId="313"/>
        <pc:sldMkLst>
          <pc:docMk/>
          <pc:sldMk cId="3603684753" sldId="281"/>
        </pc:sldMkLst>
        <pc:spChg chg="mod">
          <ac:chgData name="Cossifos, Aj John" userId="a3287a93-96c5-427b-b78a-2dd2ac16b762" providerId="ADAL" clId="{FE0202B8-1BD2-4549-83C9-3580F684BEEE}" dt="2023-04-13T18:52:30.221" v="624" actId="20577"/>
          <ac:spMkLst>
            <pc:docMk/>
            <pc:sldMk cId="3603684753" sldId="281"/>
            <ac:spMk id="2" creationId="{6729B3CB-A971-C929-4742-9544B33F51FC}"/>
          </ac:spMkLst>
        </pc:spChg>
        <pc:spChg chg="mod">
          <ac:chgData name="Cossifos, Aj John" userId="a3287a93-96c5-427b-b78a-2dd2ac16b762" providerId="ADAL" clId="{FE0202B8-1BD2-4549-83C9-3580F684BEEE}" dt="2023-04-13T19:20:07.542" v="1631" actId="313"/>
          <ac:spMkLst>
            <pc:docMk/>
            <pc:sldMk cId="3603684753" sldId="281"/>
            <ac:spMk id="3" creationId="{55CDD3E7-4AED-4574-C6BC-FCAC7EB233AF}"/>
          </ac:spMkLst>
        </pc:spChg>
      </pc:sldChg>
      <pc:sldChg chg="modSp new mod">
        <pc:chgData name="Cossifos, Aj John" userId="a3287a93-96c5-427b-b78a-2dd2ac16b762" providerId="ADAL" clId="{FE0202B8-1BD2-4549-83C9-3580F684BEEE}" dt="2023-04-13T19:48:46.358" v="3954" actId="20577"/>
        <pc:sldMkLst>
          <pc:docMk/>
          <pc:sldMk cId="3404804902" sldId="282"/>
        </pc:sldMkLst>
        <pc:spChg chg="mod">
          <ac:chgData name="Cossifos, Aj John" userId="a3287a93-96c5-427b-b78a-2dd2ac16b762" providerId="ADAL" clId="{FE0202B8-1BD2-4549-83C9-3580F684BEEE}" dt="2023-04-13T19:14:19.313" v="1375" actId="20577"/>
          <ac:spMkLst>
            <pc:docMk/>
            <pc:sldMk cId="3404804902" sldId="282"/>
            <ac:spMk id="2" creationId="{819657D8-60EA-F7ED-981C-FA0CD620E084}"/>
          </ac:spMkLst>
        </pc:spChg>
        <pc:spChg chg="mod">
          <ac:chgData name="Cossifos, Aj John" userId="a3287a93-96c5-427b-b78a-2dd2ac16b762" providerId="ADAL" clId="{FE0202B8-1BD2-4549-83C9-3580F684BEEE}" dt="2023-04-13T19:48:46.358" v="3954" actId="20577"/>
          <ac:spMkLst>
            <pc:docMk/>
            <pc:sldMk cId="3404804902" sldId="282"/>
            <ac:spMk id="3" creationId="{FBC5E3DC-89CA-DE84-D705-B5931ECD402A}"/>
          </ac:spMkLst>
        </pc:spChg>
      </pc:sldChg>
      <pc:sldChg chg="modSp add mod ord">
        <pc:chgData name="Cossifos, Aj John" userId="a3287a93-96c5-427b-b78a-2dd2ac16b762" providerId="ADAL" clId="{FE0202B8-1BD2-4549-83C9-3580F684BEEE}" dt="2023-04-13T19:09:56.786" v="1110" actId="20577"/>
        <pc:sldMkLst>
          <pc:docMk/>
          <pc:sldMk cId="1326487367" sldId="283"/>
        </pc:sldMkLst>
        <pc:spChg chg="mod">
          <ac:chgData name="Cossifos, Aj John" userId="a3287a93-96c5-427b-b78a-2dd2ac16b762" providerId="ADAL" clId="{FE0202B8-1BD2-4549-83C9-3580F684BEEE}" dt="2023-04-13T18:54:59.907" v="675" actId="313"/>
          <ac:spMkLst>
            <pc:docMk/>
            <pc:sldMk cId="1326487367" sldId="283"/>
            <ac:spMk id="2" creationId="{6729B3CB-A971-C929-4742-9544B33F51FC}"/>
          </ac:spMkLst>
        </pc:spChg>
        <pc:spChg chg="mod">
          <ac:chgData name="Cossifos, Aj John" userId="a3287a93-96c5-427b-b78a-2dd2ac16b762" providerId="ADAL" clId="{FE0202B8-1BD2-4549-83C9-3580F684BEEE}" dt="2023-04-13T19:09:56.786" v="1110" actId="20577"/>
          <ac:spMkLst>
            <pc:docMk/>
            <pc:sldMk cId="1326487367" sldId="283"/>
            <ac:spMk id="3" creationId="{55CDD3E7-4AED-4574-C6BC-FCAC7EB233AF}"/>
          </ac:spMkLst>
        </pc:spChg>
      </pc:sldChg>
      <pc:sldChg chg="modSp add mod ord">
        <pc:chgData name="Cossifos, Aj John" userId="a3287a93-96c5-427b-b78a-2dd2ac16b762" providerId="ADAL" clId="{FE0202B8-1BD2-4549-83C9-3580F684BEEE}" dt="2023-04-13T19:27:24.237" v="2046" actId="20577"/>
        <pc:sldMkLst>
          <pc:docMk/>
          <pc:sldMk cId="3645972803" sldId="284"/>
        </pc:sldMkLst>
        <pc:spChg chg="mod">
          <ac:chgData name="Cossifos, Aj John" userId="a3287a93-96c5-427b-b78a-2dd2ac16b762" providerId="ADAL" clId="{FE0202B8-1BD2-4549-83C9-3580F684BEEE}" dt="2023-04-13T19:10:25.735" v="1118" actId="20577"/>
          <ac:spMkLst>
            <pc:docMk/>
            <pc:sldMk cId="3645972803" sldId="284"/>
            <ac:spMk id="2" creationId="{D0BB01BF-F0EE-A9D6-E294-AD664EA24E4A}"/>
          </ac:spMkLst>
        </pc:spChg>
        <pc:spChg chg="mod">
          <ac:chgData name="Cossifos, Aj John" userId="a3287a93-96c5-427b-b78a-2dd2ac16b762" providerId="ADAL" clId="{FE0202B8-1BD2-4549-83C9-3580F684BEEE}" dt="2023-04-13T19:27:24.237" v="2046" actId="20577"/>
          <ac:spMkLst>
            <pc:docMk/>
            <pc:sldMk cId="3645972803" sldId="284"/>
            <ac:spMk id="3" creationId="{82FB1748-AF56-0E5C-EAB4-B74A3872FAB7}"/>
          </ac:spMkLst>
        </pc:spChg>
      </pc:sldChg>
      <pc:sldChg chg="modSp add mod ord">
        <pc:chgData name="Cossifos, Aj John" userId="a3287a93-96c5-427b-b78a-2dd2ac16b762" providerId="ADAL" clId="{FE0202B8-1BD2-4549-83C9-3580F684BEEE}" dt="2023-04-13T19:32:14.176" v="2477" actId="20577"/>
        <pc:sldMkLst>
          <pc:docMk/>
          <pc:sldMk cId="1333230024" sldId="285"/>
        </pc:sldMkLst>
        <pc:spChg chg="mod">
          <ac:chgData name="Cossifos, Aj John" userId="a3287a93-96c5-427b-b78a-2dd2ac16b762" providerId="ADAL" clId="{FE0202B8-1BD2-4549-83C9-3580F684BEEE}" dt="2023-04-13T19:10:50.240" v="1150" actId="20577"/>
          <ac:spMkLst>
            <pc:docMk/>
            <pc:sldMk cId="1333230024" sldId="285"/>
            <ac:spMk id="2" creationId="{08A114E6-CA0C-C67F-520E-8387F1CB2C4D}"/>
          </ac:spMkLst>
        </pc:spChg>
        <pc:spChg chg="mod">
          <ac:chgData name="Cossifos, Aj John" userId="a3287a93-96c5-427b-b78a-2dd2ac16b762" providerId="ADAL" clId="{FE0202B8-1BD2-4549-83C9-3580F684BEEE}" dt="2023-04-13T19:32:14.176" v="2477" actId="20577"/>
          <ac:spMkLst>
            <pc:docMk/>
            <pc:sldMk cId="1333230024" sldId="285"/>
            <ac:spMk id="3" creationId="{B5485220-7C6C-2688-37DA-D607C1BC73BD}"/>
          </ac:spMkLst>
        </pc:spChg>
      </pc:sldChg>
      <pc:sldChg chg="modSp add mod ord">
        <pc:chgData name="Cossifos, Aj John" userId="a3287a93-96c5-427b-b78a-2dd2ac16b762" providerId="ADAL" clId="{FE0202B8-1BD2-4549-83C9-3580F684BEEE}" dt="2023-04-13T19:35:44.573" v="2703" actId="20577"/>
        <pc:sldMkLst>
          <pc:docMk/>
          <pc:sldMk cId="1306147448" sldId="286"/>
        </pc:sldMkLst>
        <pc:spChg chg="mod">
          <ac:chgData name="Cossifos, Aj John" userId="a3287a93-96c5-427b-b78a-2dd2ac16b762" providerId="ADAL" clId="{FE0202B8-1BD2-4549-83C9-3580F684BEEE}" dt="2023-04-13T19:11:41.256" v="1212" actId="20577"/>
          <ac:spMkLst>
            <pc:docMk/>
            <pc:sldMk cId="1306147448" sldId="286"/>
            <ac:spMk id="2" creationId="{6A6FAFFA-4C23-540A-09E9-F44A32979403}"/>
          </ac:spMkLst>
        </pc:spChg>
        <pc:spChg chg="mod">
          <ac:chgData name="Cossifos, Aj John" userId="a3287a93-96c5-427b-b78a-2dd2ac16b762" providerId="ADAL" clId="{FE0202B8-1BD2-4549-83C9-3580F684BEEE}" dt="2023-04-13T19:35:44.573" v="2703" actId="20577"/>
          <ac:spMkLst>
            <pc:docMk/>
            <pc:sldMk cId="1306147448" sldId="286"/>
            <ac:spMk id="3" creationId="{0FE708C2-D35A-270A-EC70-35070813FF46}"/>
          </ac:spMkLst>
        </pc:spChg>
      </pc:sldChg>
      <pc:sldChg chg="modSp add mod ord">
        <pc:chgData name="Cossifos, Aj John" userId="a3287a93-96c5-427b-b78a-2dd2ac16b762" providerId="ADAL" clId="{FE0202B8-1BD2-4549-83C9-3580F684BEEE}" dt="2023-04-13T19:39:50.351" v="3116" actId="20577"/>
        <pc:sldMkLst>
          <pc:docMk/>
          <pc:sldMk cId="3072045497" sldId="287"/>
        </pc:sldMkLst>
        <pc:spChg chg="mod">
          <ac:chgData name="Cossifos, Aj John" userId="a3287a93-96c5-427b-b78a-2dd2ac16b762" providerId="ADAL" clId="{FE0202B8-1BD2-4549-83C9-3580F684BEEE}" dt="2023-04-13T19:13:11.023" v="1296" actId="20577"/>
          <ac:spMkLst>
            <pc:docMk/>
            <pc:sldMk cId="3072045497" sldId="287"/>
            <ac:spMk id="2" creationId="{8740021D-73E6-CF2B-C988-631660615067}"/>
          </ac:spMkLst>
        </pc:spChg>
        <pc:spChg chg="mod">
          <ac:chgData name="Cossifos, Aj John" userId="a3287a93-96c5-427b-b78a-2dd2ac16b762" providerId="ADAL" clId="{FE0202B8-1BD2-4549-83C9-3580F684BEEE}" dt="2023-04-13T19:39:50.351" v="3116" actId="20577"/>
          <ac:spMkLst>
            <pc:docMk/>
            <pc:sldMk cId="3072045497" sldId="287"/>
            <ac:spMk id="3" creationId="{344E2A23-34D4-32F6-3A45-EABC03E3917C}"/>
          </ac:spMkLst>
        </pc:spChg>
      </pc:sldChg>
      <pc:sldChg chg="modSp add mod ord">
        <pc:chgData name="Cossifos, Aj John" userId="a3287a93-96c5-427b-b78a-2dd2ac16b762" providerId="ADAL" clId="{FE0202B8-1BD2-4549-83C9-3580F684BEEE}" dt="2023-04-13T19:46:40.104" v="3838" actId="20577"/>
        <pc:sldMkLst>
          <pc:docMk/>
          <pc:sldMk cId="1277825721" sldId="288"/>
        </pc:sldMkLst>
        <pc:spChg chg="mod">
          <ac:chgData name="Cossifos, Aj John" userId="a3287a93-96c5-427b-b78a-2dd2ac16b762" providerId="ADAL" clId="{FE0202B8-1BD2-4549-83C9-3580F684BEEE}" dt="2023-04-13T19:14:01.755" v="1357" actId="20577"/>
          <ac:spMkLst>
            <pc:docMk/>
            <pc:sldMk cId="1277825721" sldId="288"/>
            <ac:spMk id="2" creationId="{819657D8-60EA-F7ED-981C-FA0CD620E084}"/>
          </ac:spMkLst>
        </pc:spChg>
        <pc:spChg chg="mod">
          <ac:chgData name="Cossifos, Aj John" userId="a3287a93-96c5-427b-b78a-2dd2ac16b762" providerId="ADAL" clId="{FE0202B8-1BD2-4549-83C9-3580F684BEEE}" dt="2023-04-13T19:46:40.104" v="3838" actId="20577"/>
          <ac:spMkLst>
            <pc:docMk/>
            <pc:sldMk cId="1277825721" sldId="288"/>
            <ac:spMk id="3" creationId="{FBC5E3DC-89CA-DE84-D705-B5931ECD402A}"/>
          </ac:spMkLst>
        </pc:spChg>
      </pc:sldChg>
      <pc:sldChg chg="modSp add mod ord">
        <pc:chgData name="Cossifos, Aj John" userId="a3287a93-96c5-427b-b78a-2dd2ac16b762" providerId="ADAL" clId="{FE0202B8-1BD2-4549-83C9-3580F684BEEE}" dt="2023-04-13T19:50:00.710" v="4081" actId="20577"/>
        <pc:sldMkLst>
          <pc:docMk/>
          <pc:sldMk cId="646024811" sldId="289"/>
        </pc:sldMkLst>
        <pc:spChg chg="mod">
          <ac:chgData name="Cossifos, Aj John" userId="a3287a93-96c5-427b-b78a-2dd2ac16b762" providerId="ADAL" clId="{FE0202B8-1BD2-4549-83C9-3580F684BEEE}" dt="2023-04-13T19:14:49.857" v="1413" actId="20577"/>
          <ac:spMkLst>
            <pc:docMk/>
            <pc:sldMk cId="646024811" sldId="289"/>
            <ac:spMk id="2" creationId="{DBFFA80C-FB85-B1AD-58DE-55A8283113B3}"/>
          </ac:spMkLst>
        </pc:spChg>
        <pc:spChg chg="mod">
          <ac:chgData name="Cossifos, Aj John" userId="a3287a93-96c5-427b-b78a-2dd2ac16b762" providerId="ADAL" clId="{FE0202B8-1BD2-4549-83C9-3580F684BEEE}" dt="2023-04-13T19:50:00.710" v="4081" actId="20577"/>
          <ac:spMkLst>
            <pc:docMk/>
            <pc:sldMk cId="646024811" sldId="289"/>
            <ac:spMk id="3" creationId="{52059215-0BB3-E6DA-AA01-054921CA0B54}"/>
          </ac:spMkLst>
        </pc:spChg>
      </pc:sldChg>
      <pc:sldChg chg="modSp new mod">
        <pc:chgData name="Cossifos, Aj John" userId="a3287a93-96c5-427b-b78a-2dd2ac16b762" providerId="ADAL" clId="{FE0202B8-1BD2-4549-83C9-3580F684BEEE}" dt="2023-04-13T19:46:18.018" v="3815" actId="20577"/>
        <pc:sldMkLst>
          <pc:docMk/>
          <pc:sldMk cId="2599426321" sldId="290"/>
        </pc:sldMkLst>
        <pc:spChg chg="mod">
          <ac:chgData name="Cossifos, Aj John" userId="a3287a93-96c5-427b-b78a-2dd2ac16b762" providerId="ADAL" clId="{FE0202B8-1BD2-4549-83C9-3580F684BEEE}" dt="2023-04-13T19:45:17.983" v="3636" actId="20577"/>
          <ac:spMkLst>
            <pc:docMk/>
            <pc:sldMk cId="2599426321" sldId="290"/>
            <ac:spMk id="2" creationId="{7C067B04-E935-6A94-4368-2B103A536DFB}"/>
          </ac:spMkLst>
        </pc:spChg>
        <pc:spChg chg="mod">
          <ac:chgData name="Cossifos, Aj John" userId="a3287a93-96c5-427b-b78a-2dd2ac16b762" providerId="ADAL" clId="{FE0202B8-1BD2-4549-83C9-3580F684BEEE}" dt="2023-04-13T19:46:18.018" v="3815" actId="20577"/>
          <ac:spMkLst>
            <pc:docMk/>
            <pc:sldMk cId="2599426321" sldId="290"/>
            <ac:spMk id="3" creationId="{DB13D6EE-916E-5BB7-AF70-DDC9D2969DFE}"/>
          </ac:spMkLst>
        </pc:spChg>
      </pc:sldChg>
      <pc:sldChg chg="modSp new mod">
        <pc:chgData name="Cossifos, Aj John" userId="a3287a93-96c5-427b-b78a-2dd2ac16b762" providerId="ADAL" clId="{FE0202B8-1BD2-4549-83C9-3580F684BEEE}" dt="2023-04-27T19:55:12.309" v="4573" actId="20577"/>
        <pc:sldMkLst>
          <pc:docMk/>
          <pc:sldMk cId="1742051350" sldId="291"/>
        </pc:sldMkLst>
        <pc:spChg chg="mod">
          <ac:chgData name="Cossifos, Aj John" userId="a3287a93-96c5-427b-b78a-2dd2ac16b762" providerId="ADAL" clId="{FE0202B8-1BD2-4549-83C9-3580F684BEEE}" dt="2023-04-27T19:55:12.309" v="4573" actId="20577"/>
          <ac:spMkLst>
            <pc:docMk/>
            <pc:sldMk cId="1742051350" sldId="291"/>
            <ac:spMk id="2" creationId="{0F348676-BB54-C06F-B0AE-3CDBF35A80E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uncw4-my.sharepoint.com/personal/ajc7186_uncw_edu/Documents/2022-23/2nd_Semester/HONORS_THESIS_P2/FINAL%20DATA/Website_Performance_Profiling_Final_1.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ncw4-my.sharepoint.com/personal/ajc7186_uncw_edu/Documents/2022-23/2nd_Semester/HONORS_THESIS_P2/FINAL%20DATA/Website_Performance_Profiling_Final_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Search Engine Home Page Performance Profiling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Loading</c:v>
          </c:tx>
          <c:spPr>
            <a:solidFill>
              <a:schemeClr val="accent1"/>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Engines'!$D$2,'Search Engines'!$D$4,'Search Engines'!$D$6,'Search Engines'!$D$8,'Search Engines'!$D$10,'Search Engines'!$D$12,'Search Engines'!$D$14,'Search Engines'!$D$16,'Search Engines'!$D$18)</c:f>
              <c:numCache>
                <c:formatCode>General</c:formatCode>
                <c:ptCount val="9"/>
                <c:pt idx="0">
                  <c:v>0</c:v>
                </c:pt>
                <c:pt idx="1">
                  <c:v>73</c:v>
                </c:pt>
                <c:pt idx="2">
                  <c:v>195</c:v>
                </c:pt>
                <c:pt idx="3">
                  <c:v>23</c:v>
                </c:pt>
                <c:pt idx="4">
                  <c:v>34</c:v>
                </c:pt>
                <c:pt idx="5">
                  <c:v>4</c:v>
                </c:pt>
                <c:pt idx="6">
                  <c:v>1</c:v>
                </c:pt>
                <c:pt idx="7">
                  <c:v>0</c:v>
                </c:pt>
                <c:pt idx="8">
                  <c:v>46</c:v>
                </c:pt>
              </c:numCache>
            </c:numRef>
          </c:val>
          <c:extLst>
            <c:ext xmlns:c16="http://schemas.microsoft.com/office/drawing/2014/chart" uri="{C3380CC4-5D6E-409C-BE32-E72D297353CC}">
              <c16:uniqueId val="{00000000-D709-224F-A6FE-8C9CD6142FD1}"/>
            </c:ext>
          </c:extLst>
        </c:ser>
        <c:ser>
          <c:idx val="1"/>
          <c:order val="1"/>
          <c:tx>
            <c:v>Scripting</c:v>
          </c:tx>
          <c:spPr>
            <a:solidFill>
              <a:schemeClr val="accent2"/>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Engines'!$E$2,'Search Engines'!$E$4,'Search Engines'!$E$6,'Search Engines'!$E$8,'Search Engines'!$E$10,'Search Engines'!$E$12,'Search Engines'!$E$14,'Search Engines'!$E$16,'Search Engines'!$E$18)</c:f>
              <c:numCache>
                <c:formatCode>General</c:formatCode>
                <c:ptCount val="9"/>
                <c:pt idx="0">
                  <c:v>0</c:v>
                </c:pt>
                <c:pt idx="1">
                  <c:v>2838</c:v>
                </c:pt>
                <c:pt idx="2">
                  <c:v>2286</c:v>
                </c:pt>
                <c:pt idx="3">
                  <c:v>902</c:v>
                </c:pt>
                <c:pt idx="4">
                  <c:v>257</c:v>
                </c:pt>
                <c:pt idx="5">
                  <c:v>2</c:v>
                </c:pt>
                <c:pt idx="6">
                  <c:v>0</c:v>
                </c:pt>
                <c:pt idx="7">
                  <c:v>27</c:v>
                </c:pt>
                <c:pt idx="8">
                  <c:v>416</c:v>
                </c:pt>
              </c:numCache>
            </c:numRef>
          </c:val>
          <c:extLst>
            <c:ext xmlns:c16="http://schemas.microsoft.com/office/drawing/2014/chart" uri="{C3380CC4-5D6E-409C-BE32-E72D297353CC}">
              <c16:uniqueId val="{00000001-D709-224F-A6FE-8C9CD6142FD1}"/>
            </c:ext>
          </c:extLst>
        </c:ser>
        <c:ser>
          <c:idx val="2"/>
          <c:order val="2"/>
          <c:tx>
            <c:v>Rendering</c:v>
          </c:tx>
          <c:spPr>
            <a:solidFill>
              <a:schemeClr val="accent3"/>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Engines'!$F$2,'Search Engines'!$F$4,'Search Engines'!$F$6,'Search Engines'!$F$8,'Search Engines'!$F$10,'Search Engines'!$F$12,'Search Engines'!$F$14,'Search Engines'!$F$16,'Search Engines'!$F$18)</c:f>
              <c:numCache>
                <c:formatCode>General</c:formatCode>
                <c:ptCount val="9"/>
                <c:pt idx="0">
                  <c:v>0</c:v>
                </c:pt>
                <c:pt idx="1">
                  <c:v>404</c:v>
                </c:pt>
                <c:pt idx="2">
                  <c:v>419</c:v>
                </c:pt>
                <c:pt idx="3">
                  <c:v>116</c:v>
                </c:pt>
                <c:pt idx="4">
                  <c:v>154</c:v>
                </c:pt>
                <c:pt idx="5">
                  <c:v>45</c:v>
                </c:pt>
                <c:pt idx="6">
                  <c:v>43</c:v>
                </c:pt>
                <c:pt idx="7">
                  <c:v>0</c:v>
                </c:pt>
                <c:pt idx="8">
                  <c:v>150</c:v>
                </c:pt>
              </c:numCache>
            </c:numRef>
          </c:val>
          <c:extLst>
            <c:ext xmlns:c16="http://schemas.microsoft.com/office/drawing/2014/chart" uri="{C3380CC4-5D6E-409C-BE32-E72D297353CC}">
              <c16:uniqueId val="{00000002-D709-224F-A6FE-8C9CD6142FD1}"/>
            </c:ext>
          </c:extLst>
        </c:ser>
        <c:ser>
          <c:idx val="3"/>
          <c:order val="3"/>
          <c:tx>
            <c:v>Painting</c:v>
          </c:tx>
          <c:spPr>
            <a:solidFill>
              <a:schemeClr val="accent4"/>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Engines'!$G$2,'Search Engines'!$G$4,'Search Engines'!$G$6,'Search Engines'!$G$8,'Search Engines'!$G$10,'Search Engines'!$G$12,'Search Engines'!$G$14,'Search Engines'!$G$16,'Search Engines'!$G$18)</c:f>
              <c:numCache>
                <c:formatCode>General</c:formatCode>
                <c:ptCount val="9"/>
                <c:pt idx="0">
                  <c:v>0</c:v>
                </c:pt>
                <c:pt idx="1">
                  <c:v>375</c:v>
                </c:pt>
                <c:pt idx="2">
                  <c:v>217</c:v>
                </c:pt>
                <c:pt idx="3">
                  <c:v>38</c:v>
                </c:pt>
                <c:pt idx="4">
                  <c:v>27</c:v>
                </c:pt>
                <c:pt idx="5">
                  <c:v>2</c:v>
                </c:pt>
                <c:pt idx="6">
                  <c:v>2</c:v>
                </c:pt>
                <c:pt idx="7">
                  <c:v>0</c:v>
                </c:pt>
                <c:pt idx="8">
                  <c:v>52</c:v>
                </c:pt>
              </c:numCache>
            </c:numRef>
          </c:val>
          <c:extLst>
            <c:ext xmlns:c16="http://schemas.microsoft.com/office/drawing/2014/chart" uri="{C3380CC4-5D6E-409C-BE32-E72D297353CC}">
              <c16:uniqueId val="{00000003-D709-224F-A6FE-8C9CD6142FD1}"/>
            </c:ext>
          </c:extLst>
        </c:ser>
        <c:ser>
          <c:idx val="4"/>
          <c:order val="4"/>
          <c:tx>
            <c:v>System</c:v>
          </c:tx>
          <c:spPr>
            <a:solidFill>
              <a:schemeClr val="accent5"/>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Engines'!$H$2,'Search Engines'!$H$4,'Search Engines'!$H$6,'Search Engines'!$H$8,'Search Engines'!$H$10,'Search Engines'!$H$12,'Search Engines'!$H$14,'Search Engines'!$H$16,'Search Engines'!$H$18)</c:f>
              <c:numCache>
                <c:formatCode>General</c:formatCode>
                <c:ptCount val="9"/>
                <c:pt idx="0">
                  <c:v>0</c:v>
                </c:pt>
                <c:pt idx="1">
                  <c:v>1289</c:v>
                </c:pt>
                <c:pt idx="2">
                  <c:v>807</c:v>
                </c:pt>
                <c:pt idx="3">
                  <c:v>427</c:v>
                </c:pt>
                <c:pt idx="4">
                  <c:v>266</c:v>
                </c:pt>
                <c:pt idx="5">
                  <c:v>50</c:v>
                </c:pt>
                <c:pt idx="6">
                  <c:v>33</c:v>
                </c:pt>
                <c:pt idx="7">
                  <c:v>20</c:v>
                </c:pt>
                <c:pt idx="8">
                  <c:v>411</c:v>
                </c:pt>
              </c:numCache>
            </c:numRef>
          </c:val>
          <c:extLst>
            <c:ext xmlns:c16="http://schemas.microsoft.com/office/drawing/2014/chart" uri="{C3380CC4-5D6E-409C-BE32-E72D297353CC}">
              <c16:uniqueId val="{00000004-D709-224F-A6FE-8C9CD6142FD1}"/>
            </c:ext>
          </c:extLst>
        </c:ser>
        <c:dLbls>
          <c:showLegendKey val="0"/>
          <c:showVal val="0"/>
          <c:showCatName val="0"/>
          <c:showSerName val="0"/>
          <c:showPercent val="0"/>
          <c:showBubbleSize val="0"/>
        </c:dLbls>
        <c:gapWidth val="219"/>
        <c:overlap val="-27"/>
        <c:axId val="1250808127"/>
        <c:axId val="1250797743"/>
      </c:barChart>
      <c:catAx>
        <c:axId val="1250808127"/>
        <c:scaling>
          <c:orientation val="minMax"/>
        </c:scaling>
        <c:delete val="0"/>
        <c:axPos val="b"/>
        <c:numFmt formatCode="@"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797743"/>
        <c:crosses val="autoZero"/>
        <c:auto val="1"/>
        <c:lblAlgn val="ctr"/>
        <c:lblOffset val="100"/>
        <c:noMultiLvlLbl val="0"/>
      </c:catAx>
      <c:valAx>
        <c:axId val="1250797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808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Social Media</a:t>
            </a:r>
            <a:r>
              <a:rPr lang="en-US" baseline="0"/>
              <a:t> </a:t>
            </a:r>
            <a:r>
              <a:rPr lang="en-US"/>
              <a:t>Home Page Heap Memory (kB)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Code</c:v>
          </c:tx>
          <c:spPr>
            <a:solidFill>
              <a:schemeClr val="accent1"/>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Media'!$K$2,'Social Media'!$K$4,'Social Media'!$K$8,'Social Media'!$K$10,'Social Media'!$K$12,'Social Media'!$K$14)</c:f>
              <c:numCache>
                <c:formatCode>General</c:formatCode>
                <c:ptCount val="6"/>
                <c:pt idx="0">
                  <c:v>10365</c:v>
                </c:pt>
                <c:pt idx="1">
                  <c:v>5596</c:v>
                </c:pt>
                <c:pt idx="2">
                  <c:v>14414</c:v>
                </c:pt>
                <c:pt idx="3">
                  <c:v>12413</c:v>
                </c:pt>
                <c:pt idx="4">
                  <c:v>1334</c:v>
                </c:pt>
                <c:pt idx="5">
                  <c:v>136</c:v>
                </c:pt>
              </c:numCache>
            </c:numRef>
          </c:val>
          <c:extLst>
            <c:ext xmlns:c16="http://schemas.microsoft.com/office/drawing/2014/chart" uri="{C3380CC4-5D6E-409C-BE32-E72D297353CC}">
              <c16:uniqueId val="{00000000-B1E8-1644-B85E-2C1319CF6F36}"/>
            </c:ext>
          </c:extLst>
        </c:ser>
        <c:ser>
          <c:idx val="1"/>
          <c:order val="1"/>
          <c:tx>
            <c:v>Strings</c:v>
          </c:tx>
          <c:spPr>
            <a:solidFill>
              <a:schemeClr val="accent2"/>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Media'!$L$2,'Social Media'!$L$4,'Social Media'!$L$8,'Social Media'!$L$10,'Social Media'!$L$12,'Social Media'!$L$14)</c:f>
              <c:numCache>
                <c:formatCode>General</c:formatCode>
                <c:ptCount val="6"/>
                <c:pt idx="0">
                  <c:v>3154</c:v>
                </c:pt>
                <c:pt idx="1">
                  <c:v>1891</c:v>
                </c:pt>
                <c:pt idx="2">
                  <c:v>7158</c:v>
                </c:pt>
                <c:pt idx="3">
                  <c:v>2444</c:v>
                </c:pt>
                <c:pt idx="4">
                  <c:v>525</c:v>
                </c:pt>
                <c:pt idx="5">
                  <c:v>102</c:v>
                </c:pt>
              </c:numCache>
            </c:numRef>
          </c:val>
          <c:extLst>
            <c:ext xmlns:c16="http://schemas.microsoft.com/office/drawing/2014/chart" uri="{C3380CC4-5D6E-409C-BE32-E72D297353CC}">
              <c16:uniqueId val="{00000001-B1E8-1644-B85E-2C1319CF6F36}"/>
            </c:ext>
          </c:extLst>
        </c:ser>
        <c:ser>
          <c:idx val="2"/>
          <c:order val="2"/>
          <c:tx>
            <c:v>JS Arrays</c:v>
          </c:tx>
          <c:spPr>
            <a:solidFill>
              <a:schemeClr val="accent3"/>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Media'!$M$2,'Social Media'!$M$4,'Social Media'!$M$8,'Social Media'!$M$10,'Social Media'!$M$12,'Social Media'!$M$14)</c:f>
              <c:numCache>
                <c:formatCode>General</c:formatCode>
                <c:ptCount val="6"/>
                <c:pt idx="0">
                  <c:v>1212</c:v>
                </c:pt>
                <c:pt idx="1">
                  <c:v>1114</c:v>
                </c:pt>
                <c:pt idx="2">
                  <c:v>4468</c:v>
                </c:pt>
                <c:pt idx="3">
                  <c:v>2371</c:v>
                </c:pt>
                <c:pt idx="4">
                  <c:v>51</c:v>
                </c:pt>
                <c:pt idx="5">
                  <c:v>3</c:v>
                </c:pt>
              </c:numCache>
            </c:numRef>
          </c:val>
          <c:extLst>
            <c:ext xmlns:c16="http://schemas.microsoft.com/office/drawing/2014/chart" uri="{C3380CC4-5D6E-409C-BE32-E72D297353CC}">
              <c16:uniqueId val="{00000002-B1E8-1644-B85E-2C1319CF6F36}"/>
            </c:ext>
          </c:extLst>
        </c:ser>
        <c:ser>
          <c:idx val="3"/>
          <c:order val="3"/>
          <c:tx>
            <c:v>Typed Arrays</c:v>
          </c:tx>
          <c:spPr>
            <a:solidFill>
              <a:schemeClr val="accent4"/>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Media'!$N$2,'Social Media'!$N$4,'Social Media'!$N$8,'Social Media'!$N$10,'Social Media'!$N$12,'Social Media'!$N$14)</c:f>
              <c:numCache>
                <c:formatCode>General</c:formatCode>
                <c:ptCount val="6"/>
                <c:pt idx="0">
                  <c:v>668</c:v>
                </c:pt>
                <c:pt idx="1">
                  <c:v>1226</c:v>
                </c:pt>
                <c:pt idx="2">
                  <c:v>5911</c:v>
                </c:pt>
                <c:pt idx="3">
                  <c:v>2724</c:v>
                </c:pt>
                <c:pt idx="4">
                  <c:v>1248</c:v>
                </c:pt>
                <c:pt idx="5">
                  <c:v>102</c:v>
                </c:pt>
              </c:numCache>
            </c:numRef>
          </c:val>
          <c:extLst>
            <c:ext xmlns:c16="http://schemas.microsoft.com/office/drawing/2014/chart" uri="{C3380CC4-5D6E-409C-BE32-E72D297353CC}">
              <c16:uniqueId val="{00000003-B1E8-1644-B85E-2C1319CF6F36}"/>
            </c:ext>
          </c:extLst>
        </c:ser>
        <c:ser>
          <c:idx val="4"/>
          <c:order val="4"/>
          <c:tx>
            <c:v>System Objects</c:v>
          </c:tx>
          <c:spPr>
            <a:solidFill>
              <a:schemeClr val="accent5"/>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Media'!$O$2,'Social Media'!$O$4,'Social Media'!$O$8,'Social Media'!$O$10,'Social Media'!$O$12,'Social Media'!$O$14)</c:f>
              <c:numCache>
                <c:formatCode>General</c:formatCode>
                <c:ptCount val="6"/>
                <c:pt idx="0">
                  <c:v>320</c:v>
                </c:pt>
                <c:pt idx="1">
                  <c:v>365</c:v>
                </c:pt>
                <c:pt idx="2">
                  <c:v>82594</c:v>
                </c:pt>
                <c:pt idx="3">
                  <c:v>297</c:v>
                </c:pt>
                <c:pt idx="4">
                  <c:v>298</c:v>
                </c:pt>
                <c:pt idx="5">
                  <c:v>161</c:v>
                </c:pt>
              </c:numCache>
            </c:numRef>
          </c:val>
          <c:extLst>
            <c:ext xmlns:c16="http://schemas.microsoft.com/office/drawing/2014/chart" uri="{C3380CC4-5D6E-409C-BE32-E72D297353CC}">
              <c16:uniqueId val="{00000004-B1E8-1644-B85E-2C1319CF6F36}"/>
            </c:ext>
          </c:extLst>
        </c:ser>
        <c:dLbls>
          <c:showLegendKey val="0"/>
          <c:showVal val="0"/>
          <c:showCatName val="0"/>
          <c:showSerName val="0"/>
          <c:showPercent val="0"/>
          <c:showBubbleSize val="0"/>
        </c:dLbls>
        <c:gapWidth val="219"/>
        <c:overlap val="-27"/>
        <c:axId val="1356537055"/>
        <c:axId val="1356729551"/>
      </c:barChart>
      <c:catAx>
        <c:axId val="1356537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6729551"/>
        <c:crosses val="autoZero"/>
        <c:auto val="1"/>
        <c:lblAlgn val="ctr"/>
        <c:lblOffset val="100"/>
        <c:noMultiLvlLbl val="0"/>
      </c:catAx>
      <c:valAx>
        <c:axId val="1356729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6537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Video Hosting Home Page Performance Profiling (ms)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Loading</c:v>
          </c:tx>
          <c:spPr>
            <a:solidFill>
              <a:schemeClr val="accent1"/>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Hosting'!$D$2,'Video Hosting'!$D$4,'Video Hosting'!$D$6,'Video Hosting'!$D$8,'Video Hosting'!$D$10)</c:f>
              <c:numCache>
                <c:formatCode>General</c:formatCode>
                <c:ptCount val="5"/>
                <c:pt idx="0">
                  <c:v>573</c:v>
                </c:pt>
                <c:pt idx="1">
                  <c:v>60</c:v>
                </c:pt>
                <c:pt idx="2">
                  <c:v>155</c:v>
                </c:pt>
                <c:pt idx="3">
                  <c:v>2</c:v>
                </c:pt>
                <c:pt idx="4">
                  <c:v>30</c:v>
                </c:pt>
              </c:numCache>
            </c:numRef>
          </c:val>
          <c:extLst>
            <c:ext xmlns:c16="http://schemas.microsoft.com/office/drawing/2014/chart" uri="{C3380CC4-5D6E-409C-BE32-E72D297353CC}">
              <c16:uniqueId val="{00000000-5CB7-8645-8A42-CB14322377E6}"/>
            </c:ext>
          </c:extLst>
        </c:ser>
        <c:ser>
          <c:idx val="1"/>
          <c:order val="1"/>
          <c:tx>
            <c:v>Scripting</c:v>
          </c:tx>
          <c:spPr>
            <a:solidFill>
              <a:schemeClr val="accent2"/>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Hosting'!$E$2,'Video Hosting'!$E$4,'Video Hosting'!$E$6,'Video Hosting'!$E$8,'Video Hosting'!$E$10)</c:f>
              <c:numCache>
                <c:formatCode>General</c:formatCode>
                <c:ptCount val="5"/>
                <c:pt idx="0">
                  <c:v>7783</c:v>
                </c:pt>
                <c:pt idx="1">
                  <c:v>4246</c:v>
                </c:pt>
                <c:pt idx="2">
                  <c:v>844</c:v>
                </c:pt>
                <c:pt idx="3">
                  <c:v>4539</c:v>
                </c:pt>
                <c:pt idx="4">
                  <c:v>290</c:v>
                </c:pt>
              </c:numCache>
            </c:numRef>
          </c:val>
          <c:extLst>
            <c:ext xmlns:c16="http://schemas.microsoft.com/office/drawing/2014/chart" uri="{C3380CC4-5D6E-409C-BE32-E72D297353CC}">
              <c16:uniqueId val="{00000001-5CB7-8645-8A42-CB14322377E6}"/>
            </c:ext>
          </c:extLst>
        </c:ser>
        <c:ser>
          <c:idx val="2"/>
          <c:order val="2"/>
          <c:tx>
            <c:v>Rendering</c:v>
          </c:tx>
          <c:spPr>
            <a:solidFill>
              <a:schemeClr val="accent3"/>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Hosting'!$F$2,'Video Hosting'!$F$4,'Video Hosting'!$F$6,'Video Hosting'!$F$8,'Video Hosting'!$F$10)</c:f>
              <c:numCache>
                <c:formatCode>General</c:formatCode>
                <c:ptCount val="5"/>
                <c:pt idx="0">
                  <c:v>605</c:v>
                </c:pt>
                <c:pt idx="1">
                  <c:v>449</c:v>
                </c:pt>
                <c:pt idx="2">
                  <c:v>428</c:v>
                </c:pt>
                <c:pt idx="3">
                  <c:v>1198</c:v>
                </c:pt>
                <c:pt idx="4">
                  <c:v>543</c:v>
                </c:pt>
              </c:numCache>
            </c:numRef>
          </c:val>
          <c:extLst>
            <c:ext xmlns:c16="http://schemas.microsoft.com/office/drawing/2014/chart" uri="{C3380CC4-5D6E-409C-BE32-E72D297353CC}">
              <c16:uniqueId val="{00000002-5CB7-8645-8A42-CB14322377E6}"/>
            </c:ext>
          </c:extLst>
        </c:ser>
        <c:ser>
          <c:idx val="3"/>
          <c:order val="3"/>
          <c:tx>
            <c:v>Painting</c:v>
          </c:tx>
          <c:spPr>
            <a:solidFill>
              <a:schemeClr val="accent4"/>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Hosting'!$G$2,'Video Hosting'!$G$4,'Video Hosting'!$G$6,'Video Hosting'!$G$8,'Video Hosting'!$G$10)</c:f>
              <c:numCache>
                <c:formatCode>General</c:formatCode>
                <c:ptCount val="5"/>
                <c:pt idx="0">
                  <c:v>88</c:v>
                </c:pt>
                <c:pt idx="1">
                  <c:v>306</c:v>
                </c:pt>
                <c:pt idx="2">
                  <c:v>284</c:v>
                </c:pt>
                <c:pt idx="3">
                  <c:v>134</c:v>
                </c:pt>
                <c:pt idx="4">
                  <c:v>47</c:v>
                </c:pt>
              </c:numCache>
            </c:numRef>
          </c:val>
          <c:extLst>
            <c:ext xmlns:c16="http://schemas.microsoft.com/office/drawing/2014/chart" uri="{C3380CC4-5D6E-409C-BE32-E72D297353CC}">
              <c16:uniqueId val="{00000003-5CB7-8645-8A42-CB14322377E6}"/>
            </c:ext>
          </c:extLst>
        </c:ser>
        <c:ser>
          <c:idx val="4"/>
          <c:order val="4"/>
          <c:tx>
            <c:v>System</c:v>
          </c:tx>
          <c:spPr>
            <a:solidFill>
              <a:schemeClr val="accent5"/>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Hosting'!$H$2,'Video Hosting'!$H$4,'Video Hosting'!$H$6,'Video Hosting'!$H$8,'Video Hosting'!$H$10)</c:f>
              <c:numCache>
                <c:formatCode>General</c:formatCode>
                <c:ptCount val="5"/>
                <c:pt idx="0">
                  <c:v>1030</c:v>
                </c:pt>
                <c:pt idx="1">
                  <c:v>2017</c:v>
                </c:pt>
                <c:pt idx="2">
                  <c:v>675</c:v>
                </c:pt>
                <c:pt idx="3">
                  <c:v>822</c:v>
                </c:pt>
                <c:pt idx="4">
                  <c:v>379</c:v>
                </c:pt>
              </c:numCache>
            </c:numRef>
          </c:val>
          <c:extLst>
            <c:ext xmlns:c16="http://schemas.microsoft.com/office/drawing/2014/chart" uri="{C3380CC4-5D6E-409C-BE32-E72D297353CC}">
              <c16:uniqueId val="{00000004-5CB7-8645-8A42-CB14322377E6}"/>
            </c:ext>
          </c:extLst>
        </c:ser>
        <c:dLbls>
          <c:showLegendKey val="0"/>
          <c:showVal val="0"/>
          <c:showCatName val="0"/>
          <c:showSerName val="0"/>
          <c:showPercent val="0"/>
          <c:showBubbleSize val="0"/>
        </c:dLbls>
        <c:gapWidth val="219"/>
        <c:overlap val="-27"/>
        <c:axId val="846867615"/>
        <c:axId val="869353567"/>
      </c:barChart>
      <c:catAx>
        <c:axId val="84686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353567"/>
        <c:crosses val="autoZero"/>
        <c:auto val="1"/>
        <c:lblAlgn val="ctr"/>
        <c:lblOffset val="100"/>
        <c:noMultiLvlLbl val="0"/>
      </c:catAx>
      <c:valAx>
        <c:axId val="869353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6867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Video Hosting Home Page Heap Memory (kB)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Code</c:v>
          </c:tx>
          <c:spPr>
            <a:solidFill>
              <a:schemeClr val="accent1"/>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Hosting'!$K$2,'Video Hosting'!$K$4,'Video Hosting'!$K$6,'Video Hosting'!$K$8,'Video Hosting'!$K$10)</c:f>
              <c:numCache>
                <c:formatCode>General</c:formatCode>
                <c:ptCount val="5"/>
                <c:pt idx="0">
                  <c:v>8674</c:v>
                </c:pt>
                <c:pt idx="1">
                  <c:v>14083</c:v>
                </c:pt>
                <c:pt idx="2">
                  <c:v>1170</c:v>
                </c:pt>
                <c:pt idx="3">
                  <c:v>6419</c:v>
                </c:pt>
                <c:pt idx="4">
                  <c:v>793</c:v>
                </c:pt>
              </c:numCache>
            </c:numRef>
          </c:val>
          <c:extLst>
            <c:ext xmlns:c16="http://schemas.microsoft.com/office/drawing/2014/chart" uri="{C3380CC4-5D6E-409C-BE32-E72D297353CC}">
              <c16:uniqueId val="{00000000-F02A-8F40-9847-B914225BF7DC}"/>
            </c:ext>
          </c:extLst>
        </c:ser>
        <c:ser>
          <c:idx val="1"/>
          <c:order val="1"/>
          <c:tx>
            <c:v>Strings</c:v>
          </c:tx>
          <c:spPr>
            <a:solidFill>
              <a:schemeClr val="accent2"/>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Hosting'!$L$2,'Video Hosting'!$L$4,'Video Hosting'!$L$6,'Video Hosting'!$L$8,'Video Hosting'!$L$10)</c:f>
              <c:numCache>
                <c:formatCode>General</c:formatCode>
                <c:ptCount val="5"/>
                <c:pt idx="0">
                  <c:v>2821</c:v>
                </c:pt>
                <c:pt idx="1">
                  <c:v>3483</c:v>
                </c:pt>
                <c:pt idx="2">
                  <c:v>572</c:v>
                </c:pt>
                <c:pt idx="3">
                  <c:v>12346</c:v>
                </c:pt>
                <c:pt idx="4">
                  <c:v>183</c:v>
                </c:pt>
              </c:numCache>
            </c:numRef>
          </c:val>
          <c:extLst>
            <c:ext xmlns:c16="http://schemas.microsoft.com/office/drawing/2014/chart" uri="{C3380CC4-5D6E-409C-BE32-E72D297353CC}">
              <c16:uniqueId val="{00000001-F02A-8F40-9847-B914225BF7DC}"/>
            </c:ext>
          </c:extLst>
        </c:ser>
        <c:ser>
          <c:idx val="2"/>
          <c:order val="2"/>
          <c:tx>
            <c:v>JS Arrays</c:v>
          </c:tx>
          <c:spPr>
            <a:solidFill>
              <a:schemeClr val="accent3"/>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Hosting'!$M$2,'Video Hosting'!$M$4,'Video Hosting'!$M$6,'Video Hosting'!$M$8,'Video Hosting'!$M$10)</c:f>
              <c:numCache>
                <c:formatCode>General</c:formatCode>
                <c:ptCount val="5"/>
                <c:pt idx="0">
                  <c:v>1548</c:v>
                </c:pt>
                <c:pt idx="1">
                  <c:v>1775</c:v>
                </c:pt>
                <c:pt idx="2">
                  <c:v>76</c:v>
                </c:pt>
                <c:pt idx="3">
                  <c:v>645</c:v>
                </c:pt>
                <c:pt idx="4">
                  <c:v>11</c:v>
                </c:pt>
              </c:numCache>
            </c:numRef>
          </c:val>
          <c:extLst>
            <c:ext xmlns:c16="http://schemas.microsoft.com/office/drawing/2014/chart" uri="{C3380CC4-5D6E-409C-BE32-E72D297353CC}">
              <c16:uniqueId val="{00000002-F02A-8F40-9847-B914225BF7DC}"/>
            </c:ext>
          </c:extLst>
        </c:ser>
        <c:ser>
          <c:idx val="3"/>
          <c:order val="3"/>
          <c:tx>
            <c:v>Typed Arrays</c:v>
          </c:tx>
          <c:spPr>
            <a:solidFill>
              <a:schemeClr val="accent4"/>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Hosting'!$N$2,'Video Hosting'!$N$4,'Video Hosting'!$N$6,'Video Hosting'!$N$8,'Video Hosting'!$N$10)</c:f>
              <c:numCache>
                <c:formatCode>General</c:formatCode>
                <c:ptCount val="5"/>
                <c:pt idx="0">
                  <c:v>8784</c:v>
                </c:pt>
                <c:pt idx="1">
                  <c:v>2595</c:v>
                </c:pt>
                <c:pt idx="2">
                  <c:v>2080</c:v>
                </c:pt>
                <c:pt idx="3">
                  <c:v>2985</c:v>
                </c:pt>
                <c:pt idx="4">
                  <c:v>800</c:v>
                </c:pt>
              </c:numCache>
            </c:numRef>
          </c:val>
          <c:extLst>
            <c:ext xmlns:c16="http://schemas.microsoft.com/office/drawing/2014/chart" uri="{C3380CC4-5D6E-409C-BE32-E72D297353CC}">
              <c16:uniqueId val="{00000003-F02A-8F40-9847-B914225BF7DC}"/>
            </c:ext>
          </c:extLst>
        </c:ser>
        <c:ser>
          <c:idx val="4"/>
          <c:order val="4"/>
          <c:tx>
            <c:v>System Objects</c:v>
          </c:tx>
          <c:spPr>
            <a:solidFill>
              <a:schemeClr val="accent5"/>
            </a:solidFill>
            <a:ln>
              <a:noFill/>
            </a:ln>
            <a:effectLst/>
          </c:spPr>
          <c:invertIfNegative val="0"/>
          <c:cat>
            <c:strRef>
              <c:f>('Video Hosting'!$B$2,'Video Hosting'!$B$4,'Video Hosting'!$B$6,'Video Hosting'!$B$8,'Video Hosting'!$B$10)</c:f>
              <c:strCache>
                <c:ptCount val="5"/>
                <c:pt idx="0">
                  <c:v>YT_HP</c:v>
                </c:pt>
                <c:pt idx="1">
                  <c:v>DM_HP</c:v>
                </c:pt>
                <c:pt idx="2">
                  <c:v>BCH_HP</c:v>
                </c:pt>
                <c:pt idx="3">
                  <c:v>ODY_HP</c:v>
                </c:pt>
                <c:pt idx="4">
                  <c:v>RBL_HP</c:v>
                </c:pt>
              </c:strCache>
            </c:strRef>
          </c:cat>
          <c:val>
            <c:numRef>
              <c:f>('Video Hosting'!$O$2,'Video Hosting'!$O$4,'Video Hosting'!$O$6,'Video Hosting'!$O$8,'Video Hosting'!$O$10)</c:f>
              <c:numCache>
                <c:formatCode>General</c:formatCode>
                <c:ptCount val="5"/>
                <c:pt idx="0">
                  <c:v>372</c:v>
                </c:pt>
                <c:pt idx="1">
                  <c:v>642</c:v>
                </c:pt>
                <c:pt idx="2">
                  <c:v>1097</c:v>
                </c:pt>
                <c:pt idx="3">
                  <c:v>393</c:v>
                </c:pt>
                <c:pt idx="4">
                  <c:v>306</c:v>
                </c:pt>
              </c:numCache>
            </c:numRef>
          </c:val>
          <c:extLst>
            <c:ext xmlns:c16="http://schemas.microsoft.com/office/drawing/2014/chart" uri="{C3380CC4-5D6E-409C-BE32-E72D297353CC}">
              <c16:uniqueId val="{00000004-F02A-8F40-9847-B914225BF7DC}"/>
            </c:ext>
          </c:extLst>
        </c:ser>
        <c:dLbls>
          <c:showLegendKey val="0"/>
          <c:showVal val="0"/>
          <c:showCatName val="0"/>
          <c:showSerName val="0"/>
          <c:showPercent val="0"/>
          <c:showBubbleSize val="0"/>
        </c:dLbls>
        <c:gapWidth val="219"/>
        <c:overlap val="-27"/>
        <c:axId val="1304353295"/>
        <c:axId val="1351589535"/>
      </c:barChart>
      <c:catAx>
        <c:axId val="1304353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589535"/>
        <c:crosses val="autoZero"/>
        <c:auto val="1"/>
        <c:lblAlgn val="ctr"/>
        <c:lblOffset val="100"/>
        <c:noMultiLvlLbl val="0"/>
      </c:catAx>
      <c:valAx>
        <c:axId val="1351589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4353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Video Hosting Landing Page Performance Profiling (ms)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Loading</c:v>
          </c:tx>
          <c:spPr>
            <a:solidFill>
              <a:schemeClr val="accent1"/>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Hosting'!$D$3,'Video Hosting'!$D$5,'Video Hosting'!$D$7,'Video Hosting'!$D$9,'Video Hosting'!$D$11)</c:f>
              <c:numCache>
                <c:formatCode>General</c:formatCode>
                <c:ptCount val="5"/>
                <c:pt idx="0">
                  <c:v>1435</c:v>
                </c:pt>
                <c:pt idx="1">
                  <c:v>33</c:v>
                </c:pt>
                <c:pt idx="2">
                  <c:v>199</c:v>
                </c:pt>
                <c:pt idx="3">
                  <c:v>13</c:v>
                </c:pt>
                <c:pt idx="4">
                  <c:v>331</c:v>
                </c:pt>
              </c:numCache>
            </c:numRef>
          </c:val>
          <c:extLst>
            <c:ext xmlns:c16="http://schemas.microsoft.com/office/drawing/2014/chart" uri="{C3380CC4-5D6E-409C-BE32-E72D297353CC}">
              <c16:uniqueId val="{00000000-A2E6-4749-9E87-D54A3C4EA8E2}"/>
            </c:ext>
          </c:extLst>
        </c:ser>
        <c:ser>
          <c:idx val="1"/>
          <c:order val="1"/>
          <c:tx>
            <c:v>Scripting</c:v>
          </c:tx>
          <c:spPr>
            <a:solidFill>
              <a:schemeClr val="accent2"/>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Hosting'!$E$3,'Video Hosting'!$E$5,'Video Hosting'!$E$7,'Video Hosting'!$E$9,'Video Hosting'!$E$11)</c:f>
              <c:numCache>
                <c:formatCode>General</c:formatCode>
                <c:ptCount val="5"/>
                <c:pt idx="0">
                  <c:v>25072</c:v>
                </c:pt>
                <c:pt idx="1">
                  <c:v>7609</c:v>
                </c:pt>
                <c:pt idx="2">
                  <c:v>1711</c:v>
                </c:pt>
                <c:pt idx="3">
                  <c:v>10369</c:v>
                </c:pt>
                <c:pt idx="4">
                  <c:v>4595</c:v>
                </c:pt>
              </c:numCache>
            </c:numRef>
          </c:val>
          <c:extLst>
            <c:ext xmlns:c16="http://schemas.microsoft.com/office/drawing/2014/chart" uri="{C3380CC4-5D6E-409C-BE32-E72D297353CC}">
              <c16:uniqueId val="{00000001-A2E6-4749-9E87-D54A3C4EA8E2}"/>
            </c:ext>
          </c:extLst>
        </c:ser>
        <c:ser>
          <c:idx val="2"/>
          <c:order val="2"/>
          <c:tx>
            <c:v>Rendering</c:v>
          </c:tx>
          <c:spPr>
            <a:solidFill>
              <a:schemeClr val="accent3"/>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Hosting'!$F$3,'Video Hosting'!$F$5,'Video Hosting'!$F$7,'Video Hosting'!$F$9,'Video Hosting'!$F$11)</c:f>
              <c:numCache>
                <c:formatCode>General</c:formatCode>
                <c:ptCount val="5"/>
                <c:pt idx="0">
                  <c:v>2466</c:v>
                </c:pt>
                <c:pt idx="1">
                  <c:v>1601</c:v>
                </c:pt>
                <c:pt idx="2">
                  <c:v>874</c:v>
                </c:pt>
                <c:pt idx="3">
                  <c:v>3639</c:v>
                </c:pt>
                <c:pt idx="4">
                  <c:v>1135</c:v>
                </c:pt>
              </c:numCache>
            </c:numRef>
          </c:val>
          <c:extLst>
            <c:ext xmlns:c16="http://schemas.microsoft.com/office/drawing/2014/chart" uri="{C3380CC4-5D6E-409C-BE32-E72D297353CC}">
              <c16:uniqueId val="{00000002-A2E6-4749-9E87-D54A3C4EA8E2}"/>
            </c:ext>
          </c:extLst>
        </c:ser>
        <c:ser>
          <c:idx val="3"/>
          <c:order val="3"/>
          <c:tx>
            <c:v>Painting</c:v>
          </c:tx>
          <c:spPr>
            <a:solidFill>
              <a:schemeClr val="accent4"/>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Hosting'!$G$3,'Video Hosting'!$G$5,'Video Hosting'!$G$7,'Video Hosting'!$G$9,'Video Hosting'!$G$11)</c:f>
              <c:numCache>
                <c:formatCode>General</c:formatCode>
                <c:ptCount val="5"/>
                <c:pt idx="0">
                  <c:v>689</c:v>
                </c:pt>
                <c:pt idx="1">
                  <c:v>844</c:v>
                </c:pt>
                <c:pt idx="2">
                  <c:v>276</c:v>
                </c:pt>
                <c:pt idx="3">
                  <c:v>1604</c:v>
                </c:pt>
                <c:pt idx="4">
                  <c:v>1252</c:v>
                </c:pt>
              </c:numCache>
            </c:numRef>
          </c:val>
          <c:extLst>
            <c:ext xmlns:c16="http://schemas.microsoft.com/office/drawing/2014/chart" uri="{C3380CC4-5D6E-409C-BE32-E72D297353CC}">
              <c16:uniqueId val="{00000003-A2E6-4749-9E87-D54A3C4EA8E2}"/>
            </c:ext>
          </c:extLst>
        </c:ser>
        <c:ser>
          <c:idx val="4"/>
          <c:order val="4"/>
          <c:tx>
            <c:v>System</c:v>
          </c:tx>
          <c:spPr>
            <a:solidFill>
              <a:schemeClr val="accent5"/>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Hosting'!$H$3,'Video Hosting'!$H$5,'Video Hosting'!$H$7,'Video Hosting'!$H$9,'Video Hosting'!$H$11)</c:f>
              <c:numCache>
                <c:formatCode>General</c:formatCode>
                <c:ptCount val="5"/>
                <c:pt idx="0">
                  <c:v>2864</c:v>
                </c:pt>
                <c:pt idx="1">
                  <c:v>3992</c:v>
                </c:pt>
                <c:pt idx="2">
                  <c:v>1017</c:v>
                </c:pt>
                <c:pt idx="3">
                  <c:v>2963</c:v>
                </c:pt>
                <c:pt idx="4">
                  <c:v>3865</c:v>
                </c:pt>
              </c:numCache>
            </c:numRef>
          </c:val>
          <c:extLst>
            <c:ext xmlns:c16="http://schemas.microsoft.com/office/drawing/2014/chart" uri="{C3380CC4-5D6E-409C-BE32-E72D297353CC}">
              <c16:uniqueId val="{00000004-A2E6-4749-9E87-D54A3C4EA8E2}"/>
            </c:ext>
          </c:extLst>
        </c:ser>
        <c:dLbls>
          <c:showLegendKey val="0"/>
          <c:showVal val="0"/>
          <c:showCatName val="0"/>
          <c:showSerName val="0"/>
          <c:showPercent val="0"/>
          <c:showBubbleSize val="0"/>
        </c:dLbls>
        <c:gapWidth val="219"/>
        <c:overlap val="-27"/>
        <c:axId val="1356496527"/>
        <c:axId val="858551183"/>
      </c:barChart>
      <c:catAx>
        <c:axId val="1356496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8551183"/>
        <c:crosses val="autoZero"/>
        <c:auto val="1"/>
        <c:lblAlgn val="ctr"/>
        <c:lblOffset val="100"/>
        <c:noMultiLvlLbl val="0"/>
      </c:catAx>
      <c:valAx>
        <c:axId val="858551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6496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Video Hosting Landing Page Heap Memory (kB)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Code</c:v>
          </c:tx>
          <c:spPr>
            <a:solidFill>
              <a:schemeClr val="accent1"/>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Hosting'!$K$3,'Video Hosting'!$K$5,'Video Hosting'!$K$7,'Video Hosting'!$K$9,'Video Hosting'!$K$11)</c:f>
              <c:numCache>
                <c:formatCode>General</c:formatCode>
                <c:ptCount val="5"/>
                <c:pt idx="0">
                  <c:v>10696</c:v>
                </c:pt>
                <c:pt idx="1">
                  <c:v>8721</c:v>
                </c:pt>
                <c:pt idx="2">
                  <c:v>1778</c:v>
                </c:pt>
                <c:pt idx="3">
                  <c:v>8584</c:v>
                </c:pt>
                <c:pt idx="4">
                  <c:v>2320</c:v>
                </c:pt>
              </c:numCache>
            </c:numRef>
          </c:val>
          <c:extLst>
            <c:ext xmlns:c16="http://schemas.microsoft.com/office/drawing/2014/chart" uri="{C3380CC4-5D6E-409C-BE32-E72D297353CC}">
              <c16:uniqueId val="{00000000-16E6-1D40-A336-D01BEEBF90D7}"/>
            </c:ext>
          </c:extLst>
        </c:ser>
        <c:ser>
          <c:idx val="1"/>
          <c:order val="1"/>
          <c:tx>
            <c:v>Strings</c:v>
          </c:tx>
          <c:spPr>
            <a:solidFill>
              <a:schemeClr val="accent2"/>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Hosting'!$L$3,'Video Hosting'!$L$5,'Video Hosting'!$L$7,'Video Hosting'!$L$9,'Video Hosting'!$L$11)</c:f>
              <c:numCache>
                <c:formatCode>General</c:formatCode>
                <c:ptCount val="5"/>
                <c:pt idx="0">
                  <c:v>3083</c:v>
                </c:pt>
                <c:pt idx="1">
                  <c:v>2542</c:v>
                </c:pt>
                <c:pt idx="2">
                  <c:v>615</c:v>
                </c:pt>
                <c:pt idx="3">
                  <c:v>12183</c:v>
                </c:pt>
                <c:pt idx="4">
                  <c:v>414</c:v>
                </c:pt>
              </c:numCache>
            </c:numRef>
          </c:val>
          <c:extLst>
            <c:ext xmlns:c16="http://schemas.microsoft.com/office/drawing/2014/chart" uri="{C3380CC4-5D6E-409C-BE32-E72D297353CC}">
              <c16:uniqueId val="{00000001-16E6-1D40-A336-D01BEEBF90D7}"/>
            </c:ext>
          </c:extLst>
        </c:ser>
        <c:ser>
          <c:idx val="2"/>
          <c:order val="2"/>
          <c:tx>
            <c:v>JS Arrays</c:v>
          </c:tx>
          <c:spPr>
            <a:solidFill>
              <a:schemeClr val="accent3"/>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Hosting'!$M$3,'Video Hosting'!$M$5,'Video Hosting'!$M$7,'Video Hosting'!$M$9,'Video Hosting'!$M$11)</c:f>
              <c:numCache>
                <c:formatCode>General</c:formatCode>
                <c:ptCount val="5"/>
                <c:pt idx="0">
                  <c:v>1633</c:v>
                </c:pt>
                <c:pt idx="1">
                  <c:v>1212</c:v>
                </c:pt>
                <c:pt idx="2">
                  <c:v>56</c:v>
                </c:pt>
                <c:pt idx="3">
                  <c:v>908</c:v>
                </c:pt>
                <c:pt idx="4">
                  <c:v>124</c:v>
                </c:pt>
              </c:numCache>
            </c:numRef>
          </c:val>
          <c:extLst>
            <c:ext xmlns:c16="http://schemas.microsoft.com/office/drawing/2014/chart" uri="{C3380CC4-5D6E-409C-BE32-E72D297353CC}">
              <c16:uniqueId val="{00000002-16E6-1D40-A336-D01BEEBF90D7}"/>
            </c:ext>
          </c:extLst>
        </c:ser>
        <c:ser>
          <c:idx val="3"/>
          <c:order val="3"/>
          <c:tx>
            <c:v>Typed Arrays</c:v>
          </c:tx>
          <c:spPr>
            <a:solidFill>
              <a:schemeClr val="accent4"/>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Hosting'!$N$3,'Video Hosting'!$N$5,'Video Hosting'!$N$7,'Video Hosting'!$N$9,'Video Hosting'!$N$11)</c:f>
              <c:numCache>
                <c:formatCode>General</c:formatCode>
                <c:ptCount val="5"/>
                <c:pt idx="0">
                  <c:v>9037</c:v>
                </c:pt>
                <c:pt idx="1">
                  <c:v>1606</c:v>
                </c:pt>
                <c:pt idx="2">
                  <c:v>1704</c:v>
                </c:pt>
                <c:pt idx="3">
                  <c:v>3809</c:v>
                </c:pt>
                <c:pt idx="4">
                  <c:v>945</c:v>
                </c:pt>
              </c:numCache>
            </c:numRef>
          </c:val>
          <c:extLst>
            <c:ext xmlns:c16="http://schemas.microsoft.com/office/drawing/2014/chart" uri="{C3380CC4-5D6E-409C-BE32-E72D297353CC}">
              <c16:uniqueId val="{00000003-16E6-1D40-A336-D01BEEBF90D7}"/>
            </c:ext>
          </c:extLst>
        </c:ser>
        <c:ser>
          <c:idx val="4"/>
          <c:order val="4"/>
          <c:tx>
            <c:v>System Objects</c:v>
          </c:tx>
          <c:spPr>
            <a:solidFill>
              <a:schemeClr val="accent5"/>
            </a:solidFill>
            <a:ln>
              <a:noFill/>
            </a:ln>
            <a:effectLst/>
          </c:spPr>
          <c:invertIfNegative val="0"/>
          <c:cat>
            <c:strRef>
              <c:f>('Video Hosting'!$B$3,'Video Hosting'!$B$5,'Video Hosting'!$B$7,'Video Hosting'!$B$9,'Video Hosting'!$B$11)</c:f>
              <c:strCache>
                <c:ptCount val="5"/>
                <c:pt idx="0">
                  <c:v>YT_LP</c:v>
                </c:pt>
                <c:pt idx="1">
                  <c:v>DM_LP</c:v>
                </c:pt>
                <c:pt idx="2">
                  <c:v>BCH_LP</c:v>
                </c:pt>
                <c:pt idx="3">
                  <c:v>ODY_LP</c:v>
                </c:pt>
                <c:pt idx="4">
                  <c:v>RBL_LP</c:v>
                </c:pt>
              </c:strCache>
            </c:strRef>
          </c:cat>
          <c:val>
            <c:numRef>
              <c:f>('Video Hosting'!$O$3,'Video Hosting'!$O$5,'Video Hosting'!$O$7,'Video Hosting'!$O$9,'Video Hosting'!$O$11)</c:f>
              <c:numCache>
                <c:formatCode>General</c:formatCode>
                <c:ptCount val="5"/>
                <c:pt idx="0">
                  <c:v>353</c:v>
                </c:pt>
                <c:pt idx="1">
                  <c:v>612</c:v>
                </c:pt>
                <c:pt idx="2">
                  <c:v>1197</c:v>
                </c:pt>
                <c:pt idx="3">
                  <c:v>371</c:v>
                </c:pt>
                <c:pt idx="4">
                  <c:v>406</c:v>
                </c:pt>
              </c:numCache>
            </c:numRef>
          </c:val>
          <c:extLst>
            <c:ext xmlns:c16="http://schemas.microsoft.com/office/drawing/2014/chart" uri="{C3380CC4-5D6E-409C-BE32-E72D297353CC}">
              <c16:uniqueId val="{00000004-16E6-1D40-A336-D01BEEBF90D7}"/>
            </c:ext>
          </c:extLst>
        </c:ser>
        <c:dLbls>
          <c:showLegendKey val="0"/>
          <c:showVal val="0"/>
          <c:showCatName val="0"/>
          <c:showSerName val="0"/>
          <c:showPercent val="0"/>
          <c:showBubbleSize val="0"/>
        </c:dLbls>
        <c:gapWidth val="219"/>
        <c:overlap val="-27"/>
        <c:axId val="1347737327"/>
        <c:axId val="1281377295"/>
      </c:barChart>
      <c:catAx>
        <c:axId val="1347737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1377295"/>
        <c:crosses val="autoZero"/>
        <c:auto val="1"/>
        <c:lblAlgn val="ctr"/>
        <c:lblOffset val="100"/>
        <c:noMultiLvlLbl val="0"/>
      </c:catAx>
      <c:valAx>
        <c:axId val="1281377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7737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chemeClr val="tx1"/>
                </a:solidFill>
              </a:rPr>
              <a:t>Search Engine Landing Page Search for "google" Heap Memory (kB)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Code</c:v>
          </c:tx>
          <c:spPr>
            <a:solidFill>
              <a:schemeClr val="accent1"/>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Engines'!$K$2,'Search Engines'!$K$4,'Search Engines'!$K$6,'Search Engines'!$K$8,'Search Engines'!$K$10,'Search Engines'!$K$12,'Search Engines'!$K$14,'Search Engines'!$K$16,'Search Engines'!$K$18)</c:f>
              <c:numCache>
                <c:formatCode>General</c:formatCode>
                <c:ptCount val="9"/>
                <c:pt idx="0">
                  <c:v>4341</c:v>
                </c:pt>
                <c:pt idx="1">
                  <c:v>5451</c:v>
                </c:pt>
                <c:pt idx="2">
                  <c:v>7326</c:v>
                </c:pt>
                <c:pt idx="3">
                  <c:v>1045</c:v>
                </c:pt>
                <c:pt idx="4">
                  <c:v>1093</c:v>
                </c:pt>
                <c:pt idx="5">
                  <c:v>49</c:v>
                </c:pt>
                <c:pt idx="6">
                  <c:v>49</c:v>
                </c:pt>
                <c:pt idx="7">
                  <c:v>200</c:v>
                </c:pt>
                <c:pt idx="8">
                  <c:v>1955</c:v>
                </c:pt>
              </c:numCache>
            </c:numRef>
          </c:val>
          <c:extLst>
            <c:ext xmlns:c16="http://schemas.microsoft.com/office/drawing/2014/chart" uri="{C3380CC4-5D6E-409C-BE32-E72D297353CC}">
              <c16:uniqueId val="{00000000-3014-C947-BCFE-AB2BFC4FC227}"/>
            </c:ext>
          </c:extLst>
        </c:ser>
        <c:ser>
          <c:idx val="1"/>
          <c:order val="1"/>
          <c:tx>
            <c:v>Strings</c:v>
          </c:tx>
          <c:spPr>
            <a:solidFill>
              <a:schemeClr val="accent2"/>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Engines'!$L$2,'Search Engines'!$L$4,'Search Engines'!$L$6,'Search Engines'!$L$8,'Search Engines'!$L$10,'Search Engines'!$L$12,'Search Engines'!$L$14,'Search Engines'!$L$16,'Search Engines'!$L$18)</c:f>
              <c:numCache>
                <c:formatCode>General</c:formatCode>
                <c:ptCount val="9"/>
                <c:pt idx="0">
                  <c:v>887</c:v>
                </c:pt>
                <c:pt idx="1">
                  <c:v>4113</c:v>
                </c:pt>
                <c:pt idx="2">
                  <c:v>9298</c:v>
                </c:pt>
                <c:pt idx="3">
                  <c:v>332</c:v>
                </c:pt>
                <c:pt idx="4">
                  <c:v>627</c:v>
                </c:pt>
                <c:pt idx="5">
                  <c:v>64</c:v>
                </c:pt>
                <c:pt idx="6">
                  <c:v>64</c:v>
                </c:pt>
                <c:pt idx="7">
                  <c:v>138</c:v>
                </c:pt>
                <c:pt idx="8">
                  <c:v>368</c:v>
                </c:pt>
              </c:numCache>
            </c:numRef>
          </c:val>
          <c:extLst>
            <c:ext xmlns:c16="http://schemas.microsoft.com/office/drawing/2014/chart" uri="{C3380CC4-5D6E-409C-BE32-E72D297353CC}">
              <c16:uniqueId val="{00000001-3014-C947-BCFE-AB2BFC4FC227}"/>
            </c:ext>
          </c:extLst>
        </c:ser>
        <c:ser>
          <c:idx val="2"/>
          <c:order val="2"/>
          <c:tx>
            <c:v>JS Arrays</c:v>
          </c:tx>
          <c:spPr>
            <a:solidFill>
              <a:schemeClr val="accent3"/>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Engines'!$M$2,'Search Engines'!$M$4,'Search Engines'!$M$6,'Search Engines'!$M$8,'Search Engines'!$M$10,'Search Engines'!$M$12,'Search Engines'!$M$14,'Search Engines'!$M$16,'Search Engines'!$M$18)</c:f>
              <c:numCache>
                <c:formatCode>General</c:formatCode>
                <c:ptCount val="9"/>
                <c:pt idx="0">
                  <c:v>1134</c:v>
                </c:pt>
                <c:pt idx="1">
                  <c:v>756</c:v>
                </c:pt>
                <c:pt idx="2">
                  <c:v>167</c:v>
                </c:pt>
                <c:pt idx="3">
                  <c:v>50</c:v>
                </c:pt>
                <c:pt idx="4">
                  <c:v>30</c:v>
                </c:pt>
                <c:pt idx="5">
                  <c:v>0</c:v>
                </c:pt>
                <c:pt idx="6">
                  <c:v>0</c:v>
                </c:pt>
                <c:pt idx="7">
                  <c:v>3</c:v>
                </c:pt>
                <c:pt idx="8">
                  <c:v>39</c:v>
                </c:pt>
              </c:numCache>
            </c:numRef>
          </c:val>
          <c:extLst>
            <c:ext xmlns:c16="http://schemas.microsoft.com/office/drawing/2014/chart" uri="{C3380CC4-5D6E-409C-BE32-E72D297353CC}">
              <c16:uniqueId val="{00000002-3014-C947-BCFE-AB2BFC4FC227}"/>
            </c:ext>
          </c:extLst>
        </c:ser>
        <c:ser>
          <c:idx val="3"/>
          <c:order val="3"/>
          <c:tx>
            <c:v>Typed Arrays</c:v>
          </c:tx>
          <c:spPr>
            <a:solidFill>
              <a:schemeClr val="accent4"/>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Engines'!$N$2,'Search Engines'!$N$4,'Search Engines'!$N$6,'Search Engines'!$N$8,'Search Engines'!$N$10,'Search Engines'!$N$12,'Search Engines'!$N$14,'Search Engines'!$N$16,'Search Engines'!$N$18)</c:f>
              <c:numCache>
                <c:formatCode>General</c:formatCode>
                <c:ptCount val="9"/>
                <c:pt idx="0">
                  <c:v>348</c:v>
                </c:pt>
                <c:pt idx="1">
                  <c:v>2888</c:v>
                </c:pt>
                <c:pt idx="2">
                  <c:v>4324</c:v>
                </c:pt>
                <c:pt idx="3">
                  <c:v>242</c:v>
                </c:pt>
                <c:pt idx="4">
                  <c:v>649</c:v>
                </c:pt>
                <c:pt idx="5">
                  <c:v>270</c:v>
                </c:pt>
                <c:pt idx="6">
                  <c:v>23</c:v>
                </c:pt>
                <c:pt idx="7">
                  <c:v>465</c:v>
                </c:pt>
                <c:pt idx="8">
                  <c:v>718</c:v>
                </c:pt>
              </c:numCache>
            </c:numRef>
          </c:val>
          <c:extLst>
            <c:ext xmlns:c16="http://schemas.microsoft.com/office/drawing/2014/chart" uri="{C3380CC4-5D6E-409C-BE32-E72D297353CC}">
              <c16:uniqueId val="{00000003-3014-C947-BCFE-AB2BFC4FC227}"/>
            </c:ext>
          </c:extLst>
        </c:ser>
        <c:ser>
          <c:idx val="4"/>
          <c:order val="4"/>
          <c:tx>
            <c:v>System Object</c:v>
          </c:tx>
          <c:spPr>
            <a:solidFill>
              <a:schemeClr val="accent5"/>
            </a:solidFill>
            <a:ln>
              <a:noFill/>
            </a:ln>
            <a:effectLst/>
          </c:spPr>
          <c:invertIfNegative val="0"/>
          <c:cat>
            <c:strRef>
              <c:f>('Search Engines'!$B$2,'Search Engines'!$B$4,'Search Engines'!$B$6,'Search Engines'!$B$8,'Search Engines'!$B$10,'Search Engines'!$B$12,'Search Engines'!$B$14,'Search Engines'!$B$16,'Search Engines'!$B$18)</c:f>
              <c:strCache>
                <c:ptCount val="9"/>
                <c:pt idx="0">
                  <c:v>GG_HP</c:v>
                </c:pt>
                <c:pt idx="1">
                  <c:v>BG_HP</c:v>
                </c:pt>
                <c:pt idx="2">
                  <c:v>YH_HP</c:v>
                </c:pt>
                <c:pt idx="3">
                  <c:v>YX_HP</c:v>
                </c:pt>
                <c:pt idx="4">
                  <c:v>DJ_HP</c:v>
                </c:pt>
                <c:pt idx="5">
                  <c:v>DH_HP</c:v>
                </c:pt>
                <c:pt idx="6">
                  <c:v>DL_HP</c:v>
                </c:pt>
                <c:pt idx="7">
                  <c:v>SX_HP</c:v>
                </c:pt>
                <c:pt idx="8">
                  <c:v>SC_HP</c:v>
                </c:pt>
              </c:strCache>
            </c:strRef>
          </c:cat>
          <c:val>
            <c:numRef>
              <c:f>('Search Engines'!$O$2,'Search Engines'!$O$4,'Search Engines'!$O$6,'Search Engines'!$O$8,'Search Engines'!$O$10,'Search Engines'!$O$12,'Search Engines'!$O$14,'Search Engines'!$O$16,'Search Engines'!$O$18)</c:f>
              <c:numCache>
                <c:formatCode>General</c:formatCode>
                <c:ptCount val="9"/>
                <c:pt idx="0">
                  <c:v>288</c:v>
                </c:pt>
                <c:pt idx="1">
                  <c:v>469</c:v>
                </c:pt>
                <c:pt idx="2">
                  <c:v>435</c:v>
                </c:pt>
                <c:pt idx="3">
                  <c:v>590</c:v>
                </c:pt>
                <c:pt idx="4">
                  <c:v>347</c:v>
                </c:pt>
                <c:pt idx="5">
                  <c:v>188</c:v>
                </c:pt>
                <c:pt idx="6">
                  <c:v>163</c:v>
                </c:pt>
                <c:pt idx="7">
                  <c:v>160</c:v>
                </c:pt>
                <c:pt idx="8">
                  <c:v>645</c:v>
                </c:pt>
              </c:numCache>
            </c:numRef>
          </c:val>
          <c:extLst>
            <c:ext xmlns:c16="http://schemas.microsoft.com/office/drawing/2014/chart" uri="{C3380CC4-5D6E-409C-BE32-E72D297353CC}">
              <c16:uniqueId val="{00000004-3014-C947-BCFE-AB2BFC4FC227}"/>
            </c:ext>
          </c:extLst>
        </c:ser>
        <c:dLbls>
          <c:showLegendKey val="0"/>
          <c:showVal val="0"/>
          <c:showCatName val="0"/>
          <c:showSerName val="0"/>
          <c:showPercent val="0"/>
          <c:showBubbleSize val="0"/>
        </c:dLbls>
        <c:gapWidth val="219"/>
        <c:overlap val="-27"/>
        <c:axId val="1251031567"/>
        <c:axId val="1262386591"/>
      </c:barChart>
      <c:catAx>
        <c:axId val="125103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386591"/>
        <c:crosses val="autoZero"/>
        <c:auto val="1"/>
        <c:lblAlgn val="ctr"/>
        <c:lblOffset val="100"/>
        <c:noMultiLvlLbl val="0"/>
      </c:catAx>
      <c:valAx>
        <c:axId val="126238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03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chemeClr val="tx1"/>
                </a:solidFill>
              </a:rPr>
              <a:t>Search Engine Landing Page Search for "google" Performance Profiling (</a:t>
            </a:r>
            <a:r>
              <a:rPr lang="en-US" sz="1400" b="0" i="0" u="none" strike="noStrike" kern="1200" spc="0" baseline="0" err="1">
                <a:solidFill>
                  <a:schemeClr val="tx1"/>
                </a:solidFill>
              </a:rPr>
              <a:t>ms</a:t>
            </a:r>
            <a:r>
              <a:rPr lang="en-US" sz="1400" b="0" i="0" u="none" strike="noStrike" kern="1200" spc="0" baseline="0">
                <a:solidFill>
                  <a:schemeClr val="tx1"/>
                </a:solidFill>
              </a:rPr>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Loading</c:v>
          </c:tx>
          <c:spPr>
            <a:solidFill>
              <a:schemeClr val="accent1"/>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Engines'!$D$3,'Search Engines'!$D$5,'Search Engines'!$D$7,'Search Engines'!$D$9,'Search Engines'!$D$11,'Search Engines'!$D$13,'Search Engines'!$D$15,'Search Engines'!$D$17,'Search Engines'!$D$19)</c:f>
              <c:numCache>
                <c:formatCode>General</c:formatCode>
                <c:ptCount val="9"/>
                <c:pt idx="0">
                  <c:v>74</c:v>
                </c:pt>
                <c:pt idx="1">
                  <c:v>75</c:v>
                </c:pt>
                <c:pt idx="2">
                  <c:v>49</c:v>
                </c:pt>
                <c:pt idx="3">
                  <c:v>29</c:v>
                </c:pt>
                <c:pt idx="4">
                  <c:v>58</c:v>
                </c:pt>
                <c:pt idx="5">
                  <c:v>21</c:v>
                </c:pt>
                <c:pt idx="6">
                  <c:v>2</c:v>
                </c:pt>
                <c:pt idx="7">
                  <c:v>15</c:v>
                </c:pt>
                <c:pt idx="8">
                  <c:v>20</c:v>
                </c:pt>
              </c:numCache>
            </c:numRef>
          </c:val>
          <c:extLst>
            <c:ext xmlns:c16="http://schemas.microsoft.com/office/drawing/2014/chart" uri="{C3380CC4-5D6E-409C-BE32-E72D297353CC}">
              <c16:uniqueId val="{00000000-6691-3C4E-A151-F1FFE14C45B5}"/>
            </c:ext>
          </c:extLst>
        </c:ser>
        <c:ser>
          <c:idx val="1"/>
          <c:order val="1"/>
          <c:tx>
            <c:v>Scripting</c:v>
          </c:tx>
          <c:spPr>
            <a:solidFill>
              <a:schemeClr val="accent2"/>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Engines'!$E$3,'Search Engines'!$E$5,'Search Engines'!$E$7,'Search Engines'!$E$9,'Search Engines'!$E$11,'Search Engines'!$E$13,'Search Engines'!$E$15,'Search Engines'!$E$17,'Search Engines'!$E$19)</c:f>
              <c:numCache>
                <c:formatCode>General</c:formatCode>
                <c:ptCount val="9"/>
                <c:pt idx="0">
                  <c:v>2275</c:v>
                </c:pt>
                <c:pt idx="1">
                  <c:v>1780</c:v>
                </c:pt>
                <c:pt idx="2">
                  <c:v>1426</c:v>
                </c:pt>
                <c:pt idx="3">
                  <c:v>809</c:v>
                </c:pt>
                <c:pt idx="4">
                  <c:v>947</c:v>
                </c:pt>
                <c:pt idx="5">
                  <c:v>2</c:v>
                </c:pt>
                <c:pt idx="6">
                  <c:v>1</c:v>
                </c:pt>
                <c:pt idx="7">
                  <c:v>56</c:v>
                </c:pt>
                <c:pt idx="8">
                  <c:v>410</c:v>
                </c:pt>
              </c:numCache>
            </c:numRef>
          </c:val>
          <c:extLst>
            <c:ext xmlns:c16="http://schemas.microsoft.com/office/drawing/2014/chart" uri="{C3380CC4-5D6E-409C-BE32-E72D297353CC}">
              <c16:uniqueId val="{00000001-6691-3C4E-A151-F1FFE14C45B5}"/>
            </c:ext>
          </c:extLst>
        </c:ser>
        <c:ser>
          <c:idx val="2"/>
          <c:order val="2"/>
          <c:tx>
            <c:v>Rendering</c:v>
          </c:tx>
          <c:spPr>
            <a:solidFill>
              <a:schemeClr val="accent3"/>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Engines'!$F$3,'Search Engines'!$F$5,'Search Engines'!$F$7,'Search Engines'!$F$9,'Search Engines'!$F$11,'Search Engines'!$F$13,'Search Engines'!$F$15,'Search Engines'!$F$17,'Search Engines'!$F$19)</c:f>
              <c:numCache>
                <c:formatCode>General</c:formatCode>
                <c:ptCount val="9"/>
                <c:pt idx="0">
                  <c:v>141</c:v>
                </c:pt>
                <c:pt idx="1">
                  <c:v>1770</c:v>
                </c:pt>
                <c:pt idx="2">
                  <c:v>284</c:v>
                </c:pt>
                <c:pt idx="3">
                  <c:v>139</c:v>
                </c:pt>
                <c:pt idx="4">
                  <c:v>141</c:v>
                </c:pt>
                <c:pt idx="5">
                  <c:v>81</c:v>
                </c:pt>
                <c:pt idx="6">
                  <c:v>31</c:v>
                </c:pt>
                <c:pt idx="7">
                  <c:v>59</c:v>
                </c:pt>
                <c:pt idx="8">
                  <c:v>101</c:v>
                </c:pt>
              </c:numCache>
            </c:numRef>
          </c:val>
          <c:extLst>
            <c:ext xmlns:c16="http://schemas.microsoft.com/office/drawing/2014/chart" uri="{C3380CC4-5D6E-409C-BE32-E72D297353CC}">
              <c16:uniqueId val="{00000002-6691-3C4E-A151-F1FFE14C45B5}"/>
            </c:ext>
          </c:extLst>
        </c:ser>
        <c:ser>
          <c:idx val="3"/>
          <c:order val="3"/>
          <c:tx>
            <c:v>Painting</c:v>
          </c:tx>
          <c:spPr>
            <a:solidFill>
              <a:schemeClr val="accent4"/>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Engines'!$G$3,'Search Engines'!$G$5,'Search Engines'!$G$7,'Search Engines'!$G$9,'Search Engines'!$G$11,'Search Engines'!$G$13,'Search Engines'!$G$15,'Search Engines'!$G$17,'Search Engines'!$G$19)</c:f>
              <c:numCache>
                <c:formatCode>General</c:formatCode>
                <c:ptCount val="9"/>
                <c:pt idx="0">
                  <c:v>78</c:v>
                </c:pt>
                <c:pt idx="1">
                  <c:v>757</c:v>
                </c:pt>
                <c:pt idx="2">
                  <c:v>83</c:v>
                </c:pt>
                <c:pt idx="3">
                  <c:v>55</c:v>
                </c:pt>
                <c:pt idx="4">
                  <c:v>51</c:v>
                </c:pt>
                <c:pt idx="5">
                  <c:v>12</c:v>
                </c:pt>
                <c:pt idx="6">
                  <c:v>17</c:v>
                </c:pt>
                <c:pt idx="7">
                  <c:v>27</c:v>
                </c:pt>
                <c:pt idx="8">
                  <c:v>45</c:v>
                </c:pt>
              </c:numCache>
            </c:numRef>
          </c:val>
          <c:extLst>
            <c:ext xmlns:c16="http://schemas.microsoft.com/office/drawing/2014/chart" uri="{C3380CC4-5D6E-409C-BE32-E72D297353CC}">
              <c16:uniqueId val="{00000003-6691-3C4E-A151-F1FFE14C45B5}"/>
            </c:ext>
          </c:extLst>
        </c:ser>
        <c:ser>
          <c:idx val="4"/>
          <c:order val="4"/>
          <c:tx>
            <c:v>System</c:v>
          </c:tx>
          <c:spPr>
            <a:solidFill>
              <a:schemeClr val="accent5"/>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Engines'!$H$3,'Search Engines'!$H$5,'Search Engines'!$H$7,'Search Engines'!$H$9,'Search Engines'!$H$11,'Search Engines'!$H$13,'Search Engines'!$H$15,'Search Engines'!$H$17,'Search Engines'!$H$19)</c:f>
              <c:numCache>
                <c:formatCode>General</c:formatCode>
                <c:ptCount val="9"/>
                <c:pt idx="0">
                  <c:v>592</c:v>
                </c:pt>
                <c:pt idx="1">
                  <c:v>1955</c:v>
                </c:pt>
                <c:pt idx="2">
                  <c:v>550</c:v>
                </c:pt>
                <c:pt idx="3">
                  <c:v>520</c:v>
                </c:pt>
                <c:pt idx="4">
                  <c:v>334</c:v>
                </c:pt>
                <c:pt idx="5">
                  <c:v>110</c:v>
                </c:pt>
                <c:pt idx="6">
                  <c:v>35</c:v>
                </c:pt>
                <c:pt idx="7">
                  <c:v>181</c:v>
                </c:pt>
                <c:pt idx="8">
                  <c:v>448</c:v>
                </c:pt>
              </c:numCache>
            </c:numRef>
          </c:val>
          <c:extLst>
            <c:ext xmlns:c16="http://schemas.microsoft.com/office/drawing/2014/chart" uri="{C3380CC4-5D6E-409C-BE32-E72D297353CC}">
              <c16:uniqueId val="{00000004-6691-3C4E-A151-F1FFE14C45B5}"/>
            </c:ext>
          </c:extLst>
        </c:ser>
        <c:dLbls>
          <c:showLegendKey val="0"/>
          <c:showVal val="0"/>
          <c:showCatName val="0"/>
          <c:showSerName val="0"/>
          <c:showPercent val="0"/>
          <c:showBubbleSize val="0"/>
        </c:dLbls>
        <c:gapWidth val="219"/>
        <c:overlap val="-27"/>
        <c:axId val="1261357103"/>
        <c:axId val="1249976751"/>
      </c:barChart>
      <c:catAx>
        <c:axId val="1261357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976751"/>
        <c:crosses val="autoZero"/>
        <c:auto val="1"/>
        <c:lblAlgn val="ctr"/>
        <c:lblOffset val="100"/>
        <c:noMultiLvlLbl val="0"/>
      </c:catAx>
      <c:valAx>
        <c:axId val="1249976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1357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Search Engine Landing Page Search for "google" Heap Memory (kB)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v>Code</c:v>
          </c:tx>
          <c:spPr>
            <a:solidFill>
              <a:schemeClr val="accent1"/>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Engines'!$K$3,'Search Engines'!$K$5,'Search Engines'!$K$7,'Search Engines'!$K$9,'Search Engines'!$K$11,'Search Engines'!$K$13,'Search Engines'!$K$15,'Search Engines'!$K$17,'Search Engines'!$K$19)</c:f>
              <c:numCache>
                <c:formatCode>General</c:formatCode>
                <c:ptCount val="9"/>
                <c:pt idx="0">
                  <c:v>11865</c:v>
                </c:pt>
                <c:pt idx="1">
                  <c:v>1226</c:v>
                </c:pt>
                <c:pt idx="2">
                  <c:v>368</c:v>
                </c:pt>
                <c:pt idx="3">
                  <c:v>2267</c:v>
                </c:pt>
                <c:pt idx="4">
                  <c:v>2770</c:v>
                </c:pt>
                <c:pt idx="5">
                  <c:v>54</c:v>
                </c:pt>
                <c:pt idx="6">
                  <c:v>85</c:v>
                </c:pt>
                <c:pt idx="7">
                  <c:v>199</c:v>
                </c:pt>
                <c:pt idx="8">
                  <c:v>2386</c:v>
                </c:pt>
              </c:numCache>
            </c:numRef>
          </c:val>
          <c:extLst>
            <c:ext xmlns:c16="http://schemas.microsoft.com/office/drawing/2014/chart" uri="{C3380CC4-5D6E-409C-BE32-E72D297353CC}">
              <c16:uniqueId val="{00000000-10B8-FE4A-9353-B8B6E1FA1474}"/>
            </c:ext>
          </c:extLst>
        </c:ser>
        <c:ser>
          <c:idx val="1"/>
          <c:order val="1"/>
          <c:tx>
            <c:v>Strings</c:v>
          </c:tx>
          <c:spPr>
            <a:solidFill>
              <a:schemeClr val="accent2"/>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Engines'!$L$3,'Search Engines'!$L$5,'Search Engines'!$L$7,'Search Engines'!$L$9,'Search Engines'!$L$11,'Search Engines'!$L$13,'Search Engines'!$L$15,'Search Engines'!$L$17,'Search Engines'!$L$19)</c:f>
              <c:numCache>
                <c:formatCode>General</c:formatCode>
                <c:ptCount val="9"/>
                <c:pt idx="0">
                  <c:v>2029</c:v>
                </c:pt>
                <c:pt idx="1">
                  <c:v>392</c:v>
                </c:pt>
                <c:pt idx="2">
                  <c:v>246</c:v>
                </c:pt>
                <c:pt idx="3">
                  <c:v>632</c:v>
                </c:pt>
                <c:pt idx="4">
                  <c:v>1267</c:v>
                </c:pt>
                <c:pt idx="5">
                  <c:v>64</c:v>
                </c:pt>
                <c:pt idx="6">
                  <c:v>84</c:v>
                </c:pt>
                <c:pt idx="7">
                  <c:v>138</c:v>
                </c:pt>
                <c:pt idx="8">
                  <c:v>551</c:v>
                </c:pt>
              </c:numCache>
            </c:numRef>
          </c:val>
          <c:extLst>
            <c:ext xmlns:c16="http://schemas.microsoft.com/office/drawing/2014/chart" uri="{C3380CC4-5D6E-409C-BE32-E72D297353CC}">
              <c16:uniqueId val="{00000001-10B8-FE4A-9353-B8B6E1FA1474}"/>
            </c:ext>
          </c:extLst>
        </c:ser>
        <c:ser>
          <c:idx val="2"/>
          <c:order val="2"/>
          <c:tx>
            <c:v>JS Arrays</c:v>
          </c:tx>
          <c:spPr>
            <a:solidFill>
              <a:schemeClr val="accent3"/>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Engines'!$M$3,'Search Engines'!$M$5,'Search Engines'!$M$7,'Search Engines'!$M$9,'Search Engines'!$M$11,'Search Engines'!$M$13,'Search Engines'!$M$15,'Search Engines'!$M$17,'Search Engines'!$M$19)</c:f>
              <c:numCache>
                <c:formatCode>General</c:formatCode>
                <c:ptCount val="9"/>
                <c:pt idx="0">
                  <c:v>2846</c:v>
                </c:pt>
                <c:pt idx="1">
                  <c:v>59</c:v>
                </c:pt>
                <c:pt idx="2">
                  <c:v>15</c:v>
                </c:pt>
                <c:pt idx="3">
                  <c:v>89</c:v>
                </c:pt>
                <c:pt idx="4">
                  <c:v>165</c:v>
                </c:pt>
                <c:pt idx="5">
                  <c:v>0</c:v>
                </c:pt>
                <c:pt idx="6">
                  <c:v>2</c:v>
                </c:pt>
                <c:pt idx="7">
                  <c:v>3</c:v>
                </c:pt>
                <c:pt idx="8">
                  <c:v>66</c:v>
                </c:pt>
              </c:numCache>
            </c:numRef>
          </c:val>
          <c:extLst>
            <c:ext xmlns:c16="http://schemas.microsoft.com/office/drawing/2014/chart" uri="{C3380CC4-5D6E-409C-BE32-E72D297353CC}">
              <c16:uniqueId val="{00000002-10B8-FE4A-9353-B8B6E1FA1474}"/>
            </c:ext>
          </c:extLst>
        </c:ser>
        <c:ser>
          <c:idx val="3"/>
          <c:order val="3"/>
          <c:tx>
            <c:v>Typed Arrays</c:v>
          </c:tx>
          <c:spPr>
            <a:solidFill>
              <a:schemeClr val="accent4"/>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Engines'!$N$3,'Search Engines'!$N$5,'Search Engines'!$N$7,'Search Engines'!$N$9,'Search Engines'!$N$11,'Search Engines'!$N$13,'Search Engines'!$N$15,'Search Engines'!$N$17,'Search Engines'!$N$19)</c:f>
              <c:numCache>
                <c:formatCode>General</c:formatCode>
                <c:ptCount val="9"/>
                <c:pt idx="0">
                  <c:v>2075</c:v>
                </c:pt>
                <c:pt idx="1">
                  <c:v>1308</c:v>
                </c:pt>
                <c:pt idx="2">
                  <c:v>1284</c:v>
                </c:pt>
                <c:pt idx="3">
                  <c:v>899</c:v>
                </c:pt>
                <c:pt idx="4">
                  <c:v>1720</c:v>
                </c:pt>
                <c:pt idx="5">
                  <c:v>486</c:v>
                </c:pt>
                <c:pt idx="6">
                  <c:v>1303</c:v>
                </c:pt>
                <c:pt idx="7">
                  <c:v>541</c:v>
                </c:pt>
                <c:pt idx="8">
                  <c:v>1077</c:v>
                </c:pt>
              </c:numCache>
            </c:numRef>
          </c:val>
          <c:extLst>
            <c:ext xmlns:c16="http://schemas.microsoft.com/office/drawing/2014/chart" uri="{C3380CC4-5D6E-409C-BE32-E72D297353CC}">
              <c16:uniqueId val="{00000003-10B8-FE4A-9353-B8B6E1FA1474}"/>
            </c:ext>
          </c:extLst>
        </c:ser>
        <c:ser>
          <c:idx val="4"/>
          <c:order val="4"/>
          <c:tx>
            <c:v>System Objects</c:v>
          </c:tx>
          <c:spPr>
            <a:solidFill>
              <a:schemeClr val="accent5"/>
            </a:solidFill>
            <a:ln>
              <a:noFill/>
            </a:ln>
            <a:effectLst/>
          </c:spPr>
          <c:invertIfNegative val="0"/>
          <c:cat>
            <c:strRef>
              <c:f>('Search Engines'!$B$3,'Search Engines'!$B$5,'Search Engines'!$B$7,'Search Engines'!$B$9,'Search Engines'!$B$11,'Search Engines'!$B$13,'Search Engines'!$B$15,'Search Engines'!$B$17,'Search Engines'!$B$19)</c:f>
              <c:strCache>
                <c:ptCount val="9"/>
                <c:pt idx="0">
                  <c:v>GG_LP</c:v>
                </c:pt>
                <c:pt idx="1">
                  <c:v>BG_LP</c:v>
                </c:pt>
                <c:pt idx="2">
                  <c:v>YH_LP</c:v>
                </c:pt>
                <c:pt idx="3">
                  <c:v>YX_LP</c:v>
                </c:pt>
                <c:pt idx="4">
                  <c:v>DJ_LP</c:v>
                </c:pt>
                <c:pt idx="5">
                  <c:v>DH_LP</c:v>
                </c:pt>
                <c:pt idx="6">
                  <c:v>DL_LP</c:v>
                </c:pt>
                <c:pt idx="7">
                  <c:v>SX_LP</c:v>
                </c:pt>
                <c:pt idx="8">
                  <c:v>SC_LP</c:v>
                </c:pt>
              </c:strCache>
            </c:strRef>
          </c:cat>
          <c:val>
            <c:numRef>
              <c:f>('Search Engines'!$O$3,'Search Engines'!$O$5,'Search Engines'!$O$7,'Search Engines'!$O$9,'Search Engines'!$O$11,'Search Engines'!$O$13,'Search Engines'!$O$15,'Search Engines'!$O$17,'Search Engines'!$O$19)</c:f>
              <c:numCache>
                <c:formatCode>General</c:formatCode>
                <c:ptCount val="9"/>
                <c:pt idx="0">
                  <c:v>362</c:v>
                </c:pt>
                <c:pt idx="1">
                  <c:v>485</c:v>
                </c:pt>
                <c:pt idx="2">
                  <c:v>5855</c:v>
                </c:pt>
                <c:pt idx="3">
                  <c:v>2779</c:v>
                </c:pt>
                <c:pt idx="4">
                  <c:v>412</c:v>
                </c:pt>
                <c:pt idx="5">
                  <c:v>288</c:v>
                </c:pt>
                <c:pt idx="6">
                  <c:v>163</c:v>
                </c:pt>
                <c:pt idx="7">
                  <c:v>973</c:v>
                </c:pt>
                <c:pt idx="8">
                  <c:v>723</c:v>
                </c:pt>
              </c:numCache>
            </c:numRef>
          </c:val>
          <c:extLst>
            <c:ext xmlns:c16="http://schemas.microsoft.com/office/drawing/2014/chart" uri="{C3380CC4-5D6E-409C-BE32-E72D297353CC}">
              <c16:uniqueId val="{00000004-10B8-FE4A-9353-B8B6E1FA1474}"/>
            </c:ext>
          </c:extLst>
        </c:ser>
        <c:dLbls>
          <c:showLegendKey val="0"/>
          <c:showVal val="0"/>
          <c:showCatName val="0"/>
          <c:showSerName val="0"/>
          <c:showPercent val="0"/>
          <c:showBubbleSize val="0"/>
        </c:dLbls>
        <c:gapWidth val="219"/>
        <c:overlap val="-27"/>
        <c:axId val="1251031567"/>
        <c:axId val="1262386591"/>
      </c:barChart>
      <c:catAx>
        <c:axId val="125103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62386591"/>
        <c:crosses val="autoZero"/>
        <c:auto val="1"/>
        <c:lblAlgn val="ctr"/>
        <c:lblOffset val="100"/>
        <c:noMultiLvlLbl val="0"/>
      </c:catAx>
      <c:valAx>
        <c:axId val="126238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103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solidFill>
            <a:schemeClr val="bg1"/>
          </a:solidFill>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News Sites Home Page Peformance Profiling (ms)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Loading</c:v>
          </c:tx>
          <c:spPr>
            <a:solidFill>
              <a:schemeClr val="accent1"/>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(News!$D$2,News!$D$4,News!$D$6,News!$D$8,News!$D$10)</c:f>
              <c:numCache>
                <c:formatCode>General</c:formatCode>
                <c:ptCount val="5"/>
                <c:pt idx="0">
                  <c:v>162</c:v>
                </c:pt>
                <c:pt idx="1">
                  <c:v>172</c:v>
                </c:pt>
                <c:pt idx="2">
                  <c:v>298</c:v>
                </c:pt>
                <c:pt idx="3">
                  <c:v>455</c:v>
                </c:pt>
                <c:pt idx="4">
                  <c:v>50</c:v>
                </c:pt>
              </c:numCache>
            </c:numRef>
          </c:val>
          <c:extLst>
            <c:ext xmlns:c16="http://schemas.microsoft.com/office/drawing/2014/chart" uri="{C3380CC4-5D6E-409C-BE32-E72D297353CC}">
              <c16:uniqueId val="{00000000-EDE1-1041-8790-1743CC29BAD2}"/>
            </c:ext>
          </c:extLst>
        </c:ser>
        <c:ser>
          <c:idx val="1"/>
          <c:order val="1"/>
          <c:tx>
            <c:v>Scripting</c:v>
          </c:tx>
          <c:spPr>
            <a:solidFill>
              <a:schemeClr val="accent2"/>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(News!$E$2,News!$E$4,News!$E$6,News!$E$8,News!$E$10)</c:f>
              <c:numCache>
                <c:formatCode>General</c:formatCode>
                <c:ptCount val="5"/>
                <c:pt idx="0">
                  <c:v>5129</c:v>
                </c:pt>
                <c:pt idx="1">
                  <c:v>14822</c:v>
                </c:pt>
                <c:pt idx="2">
                  <c:v>10693</c:v>
                </c:pt>
                <c:pt idx="3">
                  <c:v>21314</c:v>
                </c:pt>
                <c:pt idx="4">
                  <c:v>1552</c:v>
                </c:pt>
              </c:numCache>
            </c:numRef>
          </c:val>
          <c:extLst>
            <c:ext xmlns:c16="http://schemas.microsoft.com/office/drawing/2014/chart" uri="{C3380CC4-5D6E-409C-BE32-E72D297353CC}">
              <c16:uniqueId val="{00000001-EDE1-1041-8790-1743CC29BAD2}"/>
            </c:ext>
          </c:extLst>
        </c:ser>
        <c:ser>
          <c:idx val="2"/>
          <c:order val="2"/>
          <c:tx>
            <c:v>Rendering</c:v>
          </c:tx>
          <c:spPr>
            <a:solidFill>
              <a:schemeClr val="accent3"/>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(News!$F$2,News!$F$4,News!$F$6,News!$F$8,News!$F$10)</c:f>
              <c:numCache>
                <c:formatCode>General</c:formatCode>
                <c:ptCount val="5"/>
                <c:pt idx="0">
                  <c:v>754</c:v>
                </c:pt>
                <c:pt idx="1">
                  <c:v>793</c:v>
                </c:pt>
                <c:pt idx="2">
                  <c:v>1094</c:v>
                </c:pt>
                <c:pt idx="3">
                  <c:v>6498</c:v>
                </c:pt>
                <c:pt idx="4">
                  <c:v>251</c:v>
                </c:pt>
              </c:numCache>
            </c:numRef>
          </c:val>
          <c:extLst>
            <c:ext xmlns:c16="http://schemas.microsoft.com/office/drawing/2014/chart" uri="{C3380CC4-5D6E-409C-BE32-E72D297353CC}">
              <c16:uniqueId val="{00000002-EDE1-1041-8790-1743CC29BAD2}"/>
            </c:ext>
          </c:extLst>
        </c:ser>
        <c:ser>
          <c:idx val="3"/>
          <c:order val="3"/>
          <c:tx>
            <c:v>Painting</c:v>
          </c:tx>
          <c:spPr>
            <a:solidFill>
              <a:schemeClr val="accent4"/>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(News!$G$2,News!$G$4,News!$G$6,News!$G$8,News!$G$10)</c:f>
              <c:numCache>
                <c:formatCode>General</c:formatCode>
                <c:ptCount val="5"/>
                <c:pt idx="0">
                  <c:v>85</c:v>
                </c:pt>
                <c:pt idx="1">
                  <c:v>266</c:v>
                </c:pt>
                <c:pt idx="2">
                  <c:v>749</c:v>
                </c:pt>
                <c:pt idx="3">
                  <c:v>602</c:v>
                </c:pt>
                <c:pt idx="4">
                  <c:v>143</c:v>
                </c:pt>
              </c:numCache>
            </c:numRef>
          </c:val>
          <c:extLst>
            <c:ext xmlns:c16="http://schemas.microsoft.com/office/drawing/2014/chart" uri="{C3380CC4-5D6E-409C-BE32-E72D297353CC}">
              <c16:uniqueId val="{00000003-EDE1-1041-8790-1743CC29BAD2}"/>
            </c:ext>
          </c:extLst>
        </c:ser>
        <c:ser>
          <c:idx val="4"/>
          <c:order val="4"/>
          <c:tx>
            <c:v>System</c:v>
          </c:tx>
          <c:spPr>
            <a:solidFill>
              <a:schemeClr val="accent5"/>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(News!$H$2,News!$H$4,News!$H$6,News!$H$8,News!$H$10)</c:f>
              <c:numCache>
                <c:formatCode>General</c:formatCode>
                <c:ptCount val="5"/>
                <c:pt idx="0">
                  <c:v>846</c:v>
                </c:pt>
                <c:pt idx="1">
                  <c:v>2993</c:v>
                </c:pt>
                <c:pt idx="2">
                  <c:v>2665</c:v>
                </c:pt>
                <c:pt idx="3">
                  <c:v>6513</c:v>
                </c:pt>
                <c:pt idx="4">
                  <c:v>935</c:v>
                </c:pt>
              </c:numCache>
            </c:numRef>
          </c:val>
          <c:extLst>
            <c:ext xmlns:c16="http://schemas.microsoft.com/office/drawing/2014/chart" uri="{C3380CC4-5D6E-409C-BE32-E72D297353CC}">
              <c16:uniqueId val="{00000004-EDE1-1041-8790-1743CC29BAD2}"/>
            </c:ext>
          </c:extLst>
        </c:ser>
        <c:dLbls>
          <c:showLegendKey val="0"/>
          <c:showVal val="0"/>
          <c:showCatName val="0"/>
          <c:showSerName val="0"/>
          <c:showPercent val="0"/>
          <c:showBubbleSize val="0"/>
        </c:dLbls>
        <c:gapWidth val="219"/>
        <c:overlap val="-27"/>
        <c:axId val="1257146847"/>
        <c:axId val="1346104335"/>
      </c:barChart>
      <c:catAx>
        <c:axId val="1257146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104335"/>
        <c:crosses val="autoZero"/>
        <c:auto val="1"/>
        <c:lblAlgn val="ctr"/>
        <c:lblOffset val="100"/>
        <c:noMultiLvlLbl val="0"/>
      </c:catAx>
      <c:valAx>
        <c:axId val="134610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146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News Sites Home Page Heap Memory (kB)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Code</c:v>
          </c:tx>
          <c:spPr>
            <a:solidFill>
              <a:schemeClr val="accent1"/>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(News!$K$2,News!$K$4,News!$K$6,News!$K$8,News!$K$10)</c:f>
              <c:numCache>
                <c:formatCode>General</c:formatCode>
                <c:ptCount val="5"/>
                <c:pt idx="0">
                  <c:v>10483</c:v>
                </c:pt>
                <c:pt idx="1">
                  <c:v>33213</c:v>
                </c:pt>
                <c:pt idx="2">
                  <c:v>10116</c:v>
                </c:pt>
                <c:pt idx="3">
                  <c:v>15148</c:v>
                </c:pt>
                <c:pt idx="4">
                  <c:v>10941</c:v>
                </c:pt>
              </c:numCache>
            </c:numRef>
          </c:val>
          <c:extLst>
            <c:ext xmlns:c16="http://schemas.microsoft.com/office/drawing/2014/chart" uri="{C3380CC4-5D6E-409C-BE32-E72D297353CC}">
              <c16:uniqueId val="{00000000-FE33-7749-94A0-596A11817FBA}"/>
            </c:ext>
          </c:extLst>
        </c:ser>
        <c:ser>
          <c:idx val="1"/>
          <c:order val="1"/>
          <c:tx>
            <c:v>Strings</c:v>
          </c:tx>
          <c:spPr>
            <a:solidFill>
              <a:schemeClr val="accent2"/>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(News!$L$2,News!$L$4,News!$L$6,News!$L$8,News!$L$10)</c:f>
              <c:numCache>
                <c:formatCode>General</c:formatCode>
                <c:ptCount val="5"/>
                <c:pt idx="0">
                  <c:v>7278</c:v>
                </c:pt>
                <c:pt idx="1">
                  <c:v>9340</c:v>
                </c:pt>
                <c:pt idx="2">
                  <c:v>2445</c:v>
                </c:pt>
                <c:pt idx="3">
                  <c:v>5037</c:v>
                </c:pt>
                <c:pt idx="4">
                  <c:v>3529</c:v>
                </c:pt>
              </c:numCache>
            </c:numRef>
          </c:val>
          <c:extLst>
            <c:ext xmlns:c16="http://schemas.microsoft.com/office/drawing/2014/chart" uri="{C3380CC4-5D6E-409C-BE32-E72D297353CC}">
              <c16:uniqueId val="{00000001-FE33-7749-94A0-596A11817FBA}"/>
            </c:ext>
          </c:extLst>
        </c:ser>
        <c:ser>
          <c:idx val="2"/>
          <c:order val="2"/>
          <c:tx>
            <c:v>JS Arrays</c:v>
          </c:tx>
          <c:spPr>
            <a:solidFill>
              <a:schemeClr val="accent3"/>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(News!$M$2,News!$M$4,News!$M$6,News!$M$8,News!$M$10)</c:f>
              <c:numCache>
                <c:formatCode>General</c:formatCode>
                <c:ptCount val="5"/>
                <c:pt idx="0">
                  <c:v>1679</c:v>
                </c:pt>
                <c:pt idx="1">
                  <c:v>3276</c:v>
                </c:pt>
                <c:pt idx="2">
                  <c:v>872</c:v>
                </c:pt>
                <c:pt idx="3">
                  <c:v>2352</c:v>
                </c:pt>
                <c:pt idx="4">
                  <c:v>2031</c:v>
                </c:pt>
              </c:numCache>
            </c:numRef>
          </c:val>
          <c:extLst>
            <c:ext xmlns:c16="http://schemas.microsoft.com/office/drawing/2014/chart" uri="{C3380CC4-5D6E-409C-BE32-E72D297353CC}">
              <c16:uniqueId val="{00000002-FE33-7749-94A0-596A11817FBA}"/>
            </c:ext>
          </c:extLst>
        </c:ser>
        <c:ser>
          <c:idx val="3"/>
          <c:order val="3"/>
          <c:tx>
            <c:v>Typed Arrays</c:v>
          </c:tx>
          <c:spPr>
            <a:solidFill>
              <a:schemeClr val="accent4"/>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(News!$N$2,News!$N$4,News!$N$6,News!$N$8,News!$N$10)</c:f>
              <c:numCache>
                <c:formatCode>General</c:formatCode>
                <c:ptCount val="5"/>
                <c:pt idx="0">
                  <c:v>1704</c:v>
                </c:pt>
                <c:pt idx="1">
                  <c:v>5923</c:v>
                </c:pt>
                <c:pt idx="2">
                  <c:v>1543</c:v>
                </c:pt>
                <c:pt idx="3">
                  <c:v>3332</c:v>
                </c:pt>
                <c:pt idx="4">
                  <c:v>3234</c:v>
                </c:pt>
              </c:numCache>
            </c:numRef>
          </c:val>
          <c:extLst>
            <c:ext xmlns:c16="http://schemas.microsoft.com/office/drawing/2014/chart" uri="{C3380CC4-5D6E-409C-BE32-E72D297353CC}">
              <c16:uniqueId val="{00000003-FE33-7749-94A0-596A11817FBA}"/>
            </c:ext>
          </c:extLst>
        </c:ser>
        <c:ser>
          <c:idx val="4"/>
          <c:order val="4"/>
          <c:tx>
            <c:v>System Objects</c:v>
          </c:tx>
          <c:spPr>
            <a:solidFill>
              <a:schemeClr val="accent5"/>
            </a:solidFill>
            <a:ln>
              <a:noFill/>
            </a:ln>
            <a:effectLst/>
          </c:spPr>
          <c:invertIfNegative val="0"/>
          <c:cat>
            <c:strRef>
              <c:f>(News!$B$2,News!$B$4,News!$B$6,News!$B$8,News!$B$10)</c:f>
              <c:strCache>
                <c:ptCount val="5"/>
                <c:pt idx="0">
                  <c:v>NYT_HP</c:v>
                </c:pt>
                <c:pt idx="1">
                  <c:v>CNN_HP</c:v>
                </c:pt>
                <c:pt idx="2">
                  <c:v>FRB_HP</c:v>
                </c:pt>
                <c:pt idx="3">
                  <c:v>FOX_HP</c:v>
                </c:pt>
                <c:pt idx="4">
                  <c:v>RCP_HP</c:v>
                </c:pt>
              </c:strCache>
            </c:strRef>
          </c:cat>
          <c:val>
            <c:numRef>
              <c:f>(News!$O$2,News!$O$4,News!$O$6,News!$O$8,News!$O$10)</c:f>
              <c:numCache>
                <c:formatCode>General</c:formatCode>
                <c:ptCount val="5"/>
                <c:pt idx="0">
                  <c:v>334</c:v>
                </c:pt>
                <c:pt idx="1">
                  <c:v>499</c:v>
                </c:pt>
                <c:pt idx="2">
                  <c:v>959</c:v>
                </c:pt>
                <c:pt idx="3">
                  <c:v>703</c:v>
                </c:pt>
                <c:pt idx="4">
                  <c:v>504</c:v>
                </c:pt>
              </c:numCache>
            </c:numRef>
          </c:val>
          <c:extLst>
            <c:ext xmlns:c16="http://schemas.microsoft.com/office/drawing/2014/chart" uri="{C3380CC4-5D6E-409C-BE32-E72D297353CC}">
              <c16:uniqueId val="{00000004-FE33-7749-94A0-596A11817FBA}"/>
            </c:ext>
          </c:extLst>
        </c:ser>
        <c:dLbls>
          <c:showLegendKey val="0"/>
          <c:showVal val="0"/>
          <c:showCatName val="0"/>
          <c:showSerName val="0"/>
          <c:showPercent val="0"/>
          <c:showBubbleSize val="0"/>
        </c:dLbls>
        <c:gapWidth val="219"/>
        <c:overlap val="-27"/>
        <c:axId val="1303911151"/>
        <c:axId val="1279923647"/>
      </c:barChart>
      <c:catAx>
        <c:axId val="1303911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9923647"/>
        <c:crosses val="autoZero"/>
        <c:auto val="1"/>
        <c:lblAlgn val="ctr"/>
        <c:lblOffset val="100"/>
        <c:noMultiLvlLbl val="0"/>
      </c:catAx>
      <c:valAx>
        <c:axId val="1279923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911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Online</a:t>
            </a:r>
            <a:r>
              <a:rPr lang="en-US" baseline="0"/>
              <a:t> Shopping Home Page Performance Profiling (ms)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Loading</c:v>
          </c:tx>
          <c:spPr>
            <a:solidFill>
              <a:schemeClr val="accent1"/>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Shopping'!$D$2,'Online Shopping'!$D$4,'Online Shopping'!$D$6,'Online Shopping'!$D$8,'Online Shopping'!$D$10,'Online Shopping'!$D$12)</c:f>
              <c:numCache>
                <c:formatCode>General</c:formatCode>
                <c:ptCount val="6"/>
                <c:pt idx="0">
                  <c:v>250</c:v>
                </c:pt>
                <c:pt idx="1">
                  <c:v>176</c:v>
                </c:pt>
                <c:pt idx="2">
                  <c:v>80</c:v>
                </c:pt>
                <c:pt idx="3">
                  <c:v>51</c:v>
                </c:pt>
                <c:pt idx="4">
                  <c:v>148</c:v>
                </c:pt>
                <c:pt idx="5">
                  <c:v>57</c:v>
                </c:pt>
              </c:numCache>
            </c:numRef>
          </c:val>
          <c:extLst>
            <c:ext xmlns:c16="http://schemas.microsoft.com/office/drawing/2014/chart" uri="{C3380CC4-5D6E-409C-BE32-E72D297353CC}">
              <c16:uniqueId val="{00000000-08EF-8743-8FFF-A3EFC00EDC40}"/>
            </c:ext>
          </c:extLst>
        </c:ser>
        <c:ser>
          <c:idx val="1"/>
          <c:order val="1"/>
          <c:tx>
            <c:v>Scripting</c:v>
          </c:tx>
          <c:spPr>
            <a:solidFill>
              <a:schemeClr val="accent2"/>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Shopping'!$E$2,'Online Shopping'!$E$4,'Online Shopping'!$E$6,'Online Shopping'!$E$8,'Online Shopping'!$E$10,'Online Shopping'!$E$12)</c:f>
              <c:numCache>
                <c:formatCode>General</c:formatCode>
                <c:ptCount val="6"/>
                <c:pt idx="0">
                  <c:v>3763</c:v>
                </c:pt>
                <c:pt idx="1">
                  <c:v>4073</c:v>
                </c:pt>
                <c:pt idx="2">
                  <c:v>1811</c:v>
                </c:pt>
                <c:pt idx="3">
                  <c:v>2264</c:v>
                </c:pt>
                <c:pt idx="4">
                  <c:v>4328</c:v>
                </c:pt>
                <c:pt idx="5">
                  <c:v>8857</c:v>
                </c:pt>
              </c:numCache>
            </c:numRef>
          </c:val>
          <c:extLst>
            <c:ext xmlns:c16="http://schemas.microsoft.com/office/drawing/2014/chart" uri="{C3380CC4-5D6E-409C-BE32-E72D297353CC}">
              <c16:uniqueId val="{00000001-08EF-8743-8FFF-A3EFC00EDC40}"/>
            </c:ext>
          </c:extLst>
        </c:ser>
        <c:ser>
          <c:idx val="2"/>
          <c:order val="2"/>
          <c:tx>
            <c:v>Rendering</c:v>
          </c:tx>
          <c:spPr>
            <a:solidFill>
              <a:schemeClr val="accent3"/>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Shopping'!$F$2,'Online Shopping'!$F$4,'Online Shopping'!$F$6,'Online Shopping'!$F$8,'Online Shopping'!$F$10,'Online Shopping'!$F$12)</c:f>
              <c:numCache>
                <c:formatCode>General</c:formatCode>
                <c:ptCount val="6"/>
                <c:pt idx="0">
                  <c:v>972</c:v>
                </c:pt>
                <c:pt idx="1">
                  <c:v>455</c:v>
                </c:pt>
                <c:pt idx="2">
                  <c:v>259</c:v>
                </c:pt>
                <c:pt idx="3">
                  <c:v>112</c:v>
                </c:pt>
                <c:pt idx="4">
                  <c:v>501</c:v>
                </c:pt>
                <c:pt idx="5">
                  <c:v>1183</c:v>
                </c:pt>
              </c:numCache>
            </c:numRef>
          </c:val>
          <c:extLst>
            <c:ext xmlns:c16="http://schemas.microsoft.com/office/drawing/2014/chart" uri="{C3380CC4-5D6E-409C-BE32-E72D297353CC}">
              <c16:uniqueId val="{00000002-08EF-8743-8FFF-A3EFC00EDC40}"/>
            </c:ext>
          </c:extLst>
        </c:ser>
        <c:ser>
          <c:idx val="3"/>
          <c:order val="3"/>
          <c:tx>
            <c:v>Painting</c:v>
          </c:tx>
          <c:spPr>
            <a:solidFill>
              <a:schemeClr val="accent4"/>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Shopping'!$G$2,'Online Shopping'!$G$4,'Online Shopping'!$G$6,'Online Shopping'!$G$8,'Online Shopping'!$G$10,'Online Shopping'!$G$12)</c:f>
              <c:numCache>
                <c:formatCode>General</c:formatCode>
                <c:ptCount val="6"/>
                <c:pt idx="0">
                  <c:v>169</c:v>
                </c:pt>
                <c:pt idx="1">
                  <c:v>271</c:v>
                </c:pt>
                <c:pt idx="2">
                  <c:v>135</c:v>
                </c:pt>
                <c:pt idx="3">
                  <c:v>121</c:v>
                </c:pt>
                <c:pt idx="4">
                  <c:v>385</c:v>
                </c:pt>
                <c:pt idx="5">
                  <c:v>1165</c:v>
                </c:pt>
              </c:numCache>
            </c:numRef>
          </c:val>
          <c:extLst>
            <c:ext xmlns:c16="http://schemas.microsoft.com/office/drawing/2014/chart" uri="{C3380CC4-5D6E-409C-BE32-E72D297353CC}">
              <c16:uniqueId val="{00000003-08EF-8743-8FFF-A3EFC00EDC40}"/>
            </c:ext>
          </c:extLst>
        </c:ser>
        <c:ser>
          <c:idx val="4"/>
          <c:order val="4"/>
          <c:tx>
            <c:v>System</c:v>
          </c:tx>
          <c:spPr>
            <a:solidFill>
              <a:schemeClr val="accent5"/>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Shopping'!$H$2,'Online Shopping'!$H$4,'Online Shopping'!$H$6,'Online Shopping'!$H$8,'Online Shopping'!$H$10,'Online Shopping'!$H$12)</c:f>
              <c:numCache>
                <c:formatCode>General</c:formatCode>
                <c:ptCount val="6"/>
                <c:pt idx="0">
                  <c:v>1437</c:v>
                </c:pt>
                <c:pt idx="1">
                  <c:v>1040</c:v>
                </c:pt>
                <c:pt idx="2">
                  <c:v>1064</c:v>
                </c:pt>
                <c:pt idx="3">
                  <c:v>698</c:v>
                </c:pt>
                <c:pt idx="4">
                  <c:v>1749</c:v>
                </c:pt>
                <c:pt idx="5">
                  <c:v>2318</c:v>
                </c:pt>
              </c:numCache>
            </c:numRef>
          </c:val>
          <c:extLst>
            <c:ext xmlns:c16="http://schemas.microsoft.com/office/drawing/2014/chart" uri="{C3380CC4-5D6E-409C-BE32-E72D297353CC}">
              <c16:uniqueId val="{00000004-08EF-8743-8FFF-A3EFC00EDC40}"/>
            </c:ext>
          </c:extLst>
        </c:ser>
        <c:dLbls>
          <c:showLegendKey val="0"/>
          <c:showVal val="0"/>
          <c:showCatName val="0"/>
          <c:showSerName val="0"/>
          <c:showPercent val="0"/>
          <c:showBubbleSize val="0"/>
        </c:dLbls>
        <c:gapWidth val="219"/>
        <c:overlap val="-27"/>
        <c:axId val="1257134127"/>
        <c:axId val="1350036799"/>
      </c:barChart>
      <c:catAx>
        <c:axId val="1257134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0036799"/>
        <c:crosses val="autoZero"/>
        <c:auto val="1"/>
        <c:lblAlgn val="ctr"/>
        <c:lblOffset val="100"/>
        <c:noMultiLvlLbl val="0"/>
      </c:catAx>
      <c:valAx>
        <c:axId val="1350036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134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Online Shopping Home Page Heap Memory (kB)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Code</c:v>
          </c:tx>
          <c:spPr>
            <a:solidFill>
              <a:schemeClr val="accent1"/>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Shopping'!$K$2,'Online Shopping'!$K$4,'Online Shopping'!$K$6,'Online Shopping'!$K$8,'Online Shopping'!$K$10,'Online Shopping'!$K$12)</c:f>
              <c:numCache>
                <c:formatCode>General</c:formatCode>
                <c:ptCount val="6"/>
                <c:pt idx="0">
                  <c:v>5379</c:v>
                </c:pt>
                <c:pt idx="1">
                  <c:v>5223</c:v>
                </c:pt>
                <c:pt idx="2">
                  <c:v>3876</c:v>
                </c:pt>
                <c:pt idx="3">
                  <c:v>3240</c:v>
                </c:pt>
                <c:pt idx="4">
                  <c:v>8702</c:v>
                </c:pt>
                <c:pt idx="5">
                  <c:v>10131</c:v>
                </c:pt>
              </c:numCache>
            </c:numRef>
          </c:val>
          <c:extLst>
            <c:ext xmlns:c16="http://schemas.microsoft.com/office/drawing/2014/chart" uri="{C3380CC4-5D6E-409C-BE32-E72D297353CC}">
              <c16:uniqueId val="{00000000-FE7A-F845-BA8A-59ABAE297366}"/>
            </c:ext>
          </c:extLst>
        </c:ser>
        <c:ser>
          <c:idx val="1"/>
          <c:order val="1"/>
          <c:tx>
            <c:v>Strings</c:v>
          </c:tx>
          <c:spPr>
            <a:solidFill>
              <a:schemeClr val="accent2"/>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Shopping'!$L$2,'Online Shopping'!$L$4,'Online Shopping'!$L$6,'Online Shopping'!$L$8,'Online Shopping'!$L$10,'Online Shopping'!$L$12)</c:f>
              <c:numCache>
                <c:formatCode>General</c:formatCode>
                <c:ptCount val="6"/>
                <c:pt idx="0">
                  <c:v>1010</c:v>
                </c:pt>
                <c:pt idx="1">
                  <c:v>1412</c:v>
                </c:pt>
                <c:pt idx="2">
                  <c:v>790</c:v>
                </c:pt>
                <c:pt idx="3">
                  <c:v>1608</c:v>
                </c:pt>
                <c:pt idx="4">
                  <c:v>1706</c:v>
                </c:pt>
                <c:pt idx="5">
                  <c:v>3258</c:v>
                </c:pt>
              </c:numCache>
            </c:numRef>
          </c:val>
          <c:extLst>
            <c:ext xmlns:c16="http://schemas.microsoft.com/office/drawing/2014/chart" uri="{C3380CC4-5D6E-409C-BE32-E72D297353CC}">
              <c16:uniqueId val="{00000001-FE7A-F845-BA8A-59ABAE297366}"/>
            </c:ext>
          </c:extLst>
        </c:ser>
        <c:ser>
          <c:idx val="2"/>
          <c:order val="2"/>
          <c:tx>
            <c:v>JS Arrays</c:v>
          </c:tx>
          <c:spPr>
            <a:solidFill>
              <a:schemeClr val="accent3"/>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Shopping'!$M$2,'Online Shopping'!$M$4,'Online Shopping'!$M$6,'Online Shopping'!$M$8,'Online Shopping'!$M$10,'Online Shopping'!$M$12)</c:f>
              <c:numCache>
                <c:formatCode>General</c:formatCode>
                <c:ptCount val="6"/>
                <c:pt idx="0">
                  <c:v>452</c:v>
                </c:pt>
                <c:pt idx="1">
                  <c:v>243</c:v>
                </c:pt>
                <c:pt idx="2">
                  <c:v>340</c:v>
                </c:pt>
                <c:pt idx="3">
                  <c:v>112</c:v>
                </c:pt>
                <c:pt idx="4">
                  <c:v>266</c:v>
                </c:pt>
                <c:pt idx="5">
                  <c:v>1829</c:v>
                </c:pt>
              </c:numCache>
            </c:numRef>
          </c:val>
          <c:extLst>
            <c:ext xmlns:c16="http://schemas.microsoft.com/office/drawing/2014/chart" uri="{C3380CC4-5D6E-409C-BE32-E72D297353CC}">
              <c16:uniqueId val="{00000002-FE7A-F845-BA8A-59ABAE297366}"/>
            </c:ext>
          </c:extLst>
        </c:ser>
        <c:ser>
          <c:idx val="3"/>
          <c:order val="3"/>
          <c:tx>
            <c:v>Typed Arrays</c:v>
          </c:tx>
          <c:spPr>
            <a:solidFill>
              <a:schemeClr val="accent4"/>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Shopping'!$N$2,'Online Shopping'!$N$4,'Online Shopping'!$N$6,'Online Shopping'!$N$8,'Online Shopping'!$N$10,'Online Shopping'!$N$12)</c:f>
              <c:numCache>
                <c:formatCode>General</c:formatCode>
                <c:ptCount val="6"/>
                <c:pt idx="0">
                  <c:v>3092</c:v>
                </c:pt>
                <c:pt idx="1">
                  <c:v>3067</c:v>
                </c:pt>
                <c:pt idx="2">
                  <c:v>2188</c:v>
                </c:pt>
                <c:pt idx="3">
                  <c:v>1539</c:v>
                </c:pt>
                <c:pt idx="4">
                  <c:v>3122</c:v>
                </c:pt>
                <c:pt idx="5">
                  <c:v>1286</c:v>
                </c:pt>
              </c:numCache>
            </c:numRef>
          </c:val>
          <c:extLst>
            <c:ext xmlns:c16="http://schemas.microsoft.com/office/drawing/2014/chart" uri="{C3380CC4-5D6E-409C-BE32-E72D297353CC}">
              <c16:uniqueId val="{00000003-FE7A-F845-BA8A-59ABAE297366}"/>
            </c:ext>
          </c:extLst>
        </c:ser>
        <c:ser>
          <c:idx val="4"/>
          <c:order val="4"/>
          <c:tx>
            <c:v>System Objects</c:v>
          </c:tx>
          <c:spPr>
            <a:solidFill>
              <a:schemeClr val="accent5"/>
            </a:solidFill>
            <a:ln>
              <a:noFill/>
            </a:ln>
            <a:effectLst/>
          </c:spPr>
          <c:invertIfNegative val="0"/>
          <c:cat>
            <c:strRef>
              <c:f>('Online Shopping'!$B$2,'Online Shopping'!$B$4,'Online Shopping'!$B$6,'Online Shopping'!$B$8,'Online Shopping'!$B$10,'Online Shopping'!$B$12)</c:f>
              <c:strCache>
                <c:ptCount val="6"/>
                <c:pt idx="0">
                  <c:v>AMZ_HP</c:v>
                </c:pt>
                <c:pt idx="1">
                  <c:v>EBY_HP</c:v>
                </c:pt>
                <c:pt idx="2">
                  <c:v>ETY_HP</c:v>
                </c:pt>
                <c:pt idx="3">
                  <c:v>WMT_HP</c:v>
                </c:pt>
                <c:pt idx="4">
                  <c:v>ALB_HP</c:v>
                </c:pt>
                <c:pt idx="5">
                  <c:v>WSH_HP</c:v>
                </c:pt>
              </c:strCache>
            </c:strRef>
          </c:cat>
          <c:val>
            <c:numRef>
              <c:f>('Online Shopping'!$O$2,'Online Shopping'!$O$4,'Online Shopping'!$O$6,'Online Shopping'!$O$8,'Online Shopping'!$O$10,'Online Shopping'!$O$12)</c:f>
              <c:numCache>
                <c:formatCode>General</c:formatCode>
                <c:ptCount val="6"/>
                <c:pt idx="0">
                  <c:v>308</c:v>
                </c:pt>
                <c:pt idx="1">
                  <c:v>361</c:v>
                </c:pt>
                <c:pt idx="2">
                  <c:v>325</c:v>
                </c:pt>
                <c:pt idx="3">
                  <c:v>327</c:v>
                </c:pt>
                <c:pt idx="4">
                  <c:v>299</c:v>
                </c:pt>
                <c:pt idx="5">
                  <c:v>307</c:v>
                </c:pt>
              </c:numCache>
            </c:numRef>
          </c:val>
          <c:extLst>
            <c:ext xmlns:c16="http://schemas.microsoft.com/office/drawing/2014/chart" uri="{C3380CC4-5D6E-409C-BE32-E72D297353CC}">
              <c16:uniqueId val="{00000004-FE7A-F845-BA8A-59ABAE297366}"/>
            </c:ext>
          </c:extLst>
        </c:ser>
        <c:dLbls>
          <c:showLegendKey val="0"/>
          <c:showVal val="0"/>
          <c:showCatName val="0"/>
          <c:showSerName val="0"/>
          <c:showPercent val="0"/>
          <c:showBubbleSize val="0"/>
        </c:dLbls>
        <c:gapWidth val="219"/>
        <c:overlap val="-27"/>
        <c:axId val="1342217167"/>
        <c:axId val="1347063807"/>
      </c:barChart>
      <c:catAx>
        <c:axId val="1342217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7063807"/>
        <c:crosses val="autoZero"/>
        <c:auto val="1"/>
        <c:lblAlgn val="ctr"/>
        <c:lblOffset val="100"/>
        <c:noMultiLvlLbl val="0"/>
      </c:catAx>
      <c:valAx>
        <c:axId val="1347063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2217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Social Media</a:t>
            </a:r>
            <a:r>
              <a:rPr lang="en-US" baseline="0"/>
              <a:t>Home Page Performance Profiling (ms)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Loading</c:v>
          </c:tx>
          <c:spPr>
            <a:solidFill>
              <a:schemeClr val="accent1"/>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Media'!$D$2,'Social Media'!$D$4,'Social Media'!$D$8,'Social Media'!$D$10,'Social Media'!$D$12,'Social Media'!$D$14)</c:f>
              <c:numCache>
                <c:formatCode>General</c:formatCode>
                <c:ptCount val="6"/>
                <c:pt idx="0">
                  <c:v>0</c:v>
                </c:pt>
                <c:pt idx="1">
                  <c:v>96</c:v>
                </c:pt>
                <c:pt idx="2">
                  <c:v>169</c:v>
                </c:pt>
                <c:pt idx="3">
                  <c:v>155</c:v>
                </c:pt>
                <c:pt idx="4">
                  <c:v>226</c:v>
                </c:pt>
                <c:pt idx="5">
                  <c:v>11</c:v>
                </c:pt>
              </c:numCache>
            </c:numRef>
          </c:val>
          <c:extLst>
            <c:ext xmlns:c16="http://schemas.microsoft.com/office/drawing/2014/chart" uri="{C3380CC4-5D6E-409C-BE32-E72D297353CC}">
              <c16:uniqueId val="{00000000-36DD-9F4B-8767-7920C4021444}"/>
            </c:ext>
          </c:extLst>
        </c:ser>
        <c:ser>
          <c:idx val="1"/>
          <c:order val="1"/>
          <c:tx>
            <c:v>Scripting</c:v>
          </c:tx>
          <c:spPr>
            <a:solidFill>
              <a:schemeClr val="accent2"/>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Media'!$E$2,'Social Media'!$E$4,'Social Media'!$E$8,'Social Media'!$E$10,'Social Media'!$E$12,'Social Media'!$E$14)</c:f>
              <c:numCache>
                <c:formatCode>General</c:formatCode>
                <c:ptCount val="6"/>
                <c:pt idx="0">
                  <c:v>0</c:v>
                </c:pt>
                <c:pt idx="1">
                  <c:v>2145</c:v>
                </c:pt>
                <c:pt idx="2">
                  <c:v>8451</c:v>
                </c:pt>
                <c:pt idx="3">
                  <c:v>9422</c:v>
                </c:pt>
                <c:pt idx="4">
                  <c:v>1204</c:v>
                </c:pt>
                <c:pt idx="5">
                  <c:v>2503</c:v>
                </c:pt>
              </c:numCache>
            </c:numRef>
          </c:val>
          <c:extLst>
            <c:ext xmlns:c16="http://schemas.microsoft.com/office/drawing/2014/chart" uri="{C3380CC4-5D6E-409C-BE32-E72D297353CC}">
              <c16:uniqueId val="{00000001-36DD-9F4B-8767-7920C4021444}"/>
            </c:ext>
          </c:extLst>
        </c:ser>
        <c:ser>
          <c:idx val="2"/>
          <c:order val="2"/>
          <c:tx>
            <c:v>Rendering</c:v>
          </c:tx>
          <c:spPr>
            <a:solidFill>
              <a:schemeClr val="accent3"/>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Media'!$F$2,'Social Media'!$F$4,'Social Media'!$F$8,'Social Media'!$F$10,'Social Media'!$F$12,'Social Media'!$F$14)</c:f>
              <c:numCache>
                <c:formatCode>General</c:formatCode>
                <c:ptCount val="6"/>
                <c:pt idx="0">
                  <c:v>0</c:v>
                </c:pt>
                <c:pt idx="1">
                  <c:v>1119</c:v>
                </c:pt>
                <c:pt idx="2">
                  <c:v>2818</c:v>
                </c:pt>
                <c:pt idx="3">
                  <c:v>1189</c:v>
                </c:pt>
                <c:pt idx="4">
                  <c:v>825</c:v>
                </c:pt>
                <c:pt idx="5">
                  <c:v>104</c:v>
                </c:pt>
              </c:numCache>
            </c:numRef>
          </c:val>
          <c:extLst>
            <c:ext xmlns:c16="http://schemas.microsoft.com/office/drawing/2014/chart" uri="{C3380CC4-5D6E-409C-BE32-E72D297353CC}">
              <c16:uniqueId val="{00000002-36DD-9F4B-8767-7920C4021444}"/>
            </c:ext>
          </c:extLst>
        </c:ser>
        <c:ser>
          <c:idx val="3"/>
          <c:order val="3"/>
          <c:tx>
            <c:v>Painting</c:v>
          </c:tx>
          <c:spPr>
            <a:solidFill>
              <a:schemeClr val="accent4"/>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Media'!$G$2,'Social Media'!$G$4,'Social Media'!$G$8,'Social Media'!$G$10,'Social Media'!$G$12,'Social Media'!$G$14)</c:f>
              <c:numCache>
                <c:formatCode>General</c:formatCode>
                <c:ptCount val="6"/>
                <c:pt idx="0">
                  <c:v>5</c:v>
                </c:pt>
                <c:pt idx="1">
                  <c:v>149</c:v>
                </c:pt>
                <c:pt idx="2">
                  <c:v>177</c:v>
                </c:pt>
                <c:pt idx="3">
                  <c:v>218</c:v>
                </c:pt>
                <c:pt idx="4">
                  <c:v>105</c:v>
                </c:pt>
                <c:pt idx="5">
                  <c:v>33</c:v>
                </c:pt>
              </c:numCache>
            </c:numRef>
          </c:val>
          <c:extLst>
            <c:ext xmlns:c16="http://schemas.microsoft.com/office/drawing/2014/chart" uri="{C3380CC4-5D6E-409C-BE32-E72D297353CC}">
              <c16:uniqueId val="{00000003-36DD-9F4B-8767-7920C4021444}"/>
            </c:ext>
          </c:extLst>
        </c:ser>
        <c:ser>
          <c:idx val="4"/>
          <c:order val="4"/>
          <c:tx>
            <c:v>System</c:v>
          </c:tx>
          <c:spPr>
            <a:solidFill>
              <a:schemeClr val="accent5"/>
            </a:solidFill>
            <a:ln>
              <a:noFill/>
            </a:ln>
            <a:effectLst/>
          </c:spPr>
          <c:invertIfNegative val="0"/>
          <c:cat>
            <c:strRef>
              <c:f>('Social Media'!$B$2,'Social Media'!$B$4,'Social Media'!$B$8,'Social Media'!$B$10,'Social Media'!$B$12,'Social Media'!$B$14)</c:f>
              <c:strCache>
                <c:ptCount val="6"/>
                <c:pt idx="0">
                  <c:v>TWTR_HP</c:v>
                </c:pt>
                <c:pt idx="1">
                  <c:v>GAB_HP</c:v>
                </c:pt>
                <c:pt idx="2">
                  <c:v>GTR_HP</c:v>
                </c:pt>
                <c:pt idx="3">
                  <c:v>RDTN_HP</c:v>
                </c:pt>
                <c:pt idx="4">
                  <c:v>RDTO_HP</c:v>
                </c:pt>
                <c:pt idx="5">
                  <c:v>4CH_HP</c:v>
                </c:pt>
              </c:strCache>
            </c:strRef>
          </c:cat>
          <c:val>
            <c:numRef>
              <c:f>('Social Media'!$H$2,'Social Media'!$H$4,'Social Media'!$H$8,'Social Media'!$H$10,'Social Media'!$H$12,'Social Media'!$H$14)</c:f>
              <c:numCache>
                <c:formatCode>General</c:formatCode>
                <c:ptCount val="6"/>
                <c:pt idx="0">
                  <c:v>3</c:v>
                </c:pt>
                <c:pt idx="1">
                  <c:v>809</c:v>
                </c:pt>
                <c:pt idx="2">
                  <c:v>1660</c:v>
                </c:pt>
                <c:pt idx="3">
                  <c:v>877</c:v>
                </c:pt>
                <c:pt idx="4">
                  <c:v>761</c:v>
                </c:pt>
                <c:pt idx="5">
                  <c:v>227</c:v>
                </c:pt>
              </c:numCache>
            </c:numRef>
          </c:val>
          <c:extLst>
            <c:ext xmlns:c16="http://schemas.microsoft.com/office/drawing/2014/chart" uri="{C3380CC4-5D6E-409C-BE32-E72D297353CC}">
              <c16:uniqueId val="{00000004-36DD-9F4B-8767-7920C4021444}"/>
            </c:ext>
          </c:extLst>
        </c:ser>
        <c:dLbls>
          <c:showLegendKey val="0"/>
          <c:showVal val="0"/>
          <c:showCatName val="0"/>
          <c:showSerName val="0"/>
          <c:showPercent val="0"/>
          <c:showBubbleSize val="0"/>
        </c:dLbls>
        <c:gapWidth val="219"/>
        <c:overlap val="-27"/>
        <c:axId val="1306270655"/>
        <c:axId val="1306260815"/>
      </c:barChart>
      <c:catAx>
        <c:axId val="1306270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260815"/>
        <c:crosses val="autoZero"/>
        <c:auto val="1"/>
        <c:lblAlgn val="ctr"/>
        <c:lblOffset val="100"/>
        <c:noMultiLvlLbl val="0"/>
      </c:catAx>
      <c:valAx>
        <c:axId val="1306260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270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AAD4B-DFE5-1244-B725-3477CD3257E7}" type="datetimeFigureOut">
              <a:rPr lang="en-US" smtClean="0"/>
              <a:t>4/28/23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7B218-F06D-9F4A-9B58-259A6E116A17}" type="slidenum">
              <a:rPr lang="en-US" smtClean="0"/>
              <a:t>‹#›</a:t>
            </a:fld>
            <a:endParaRPr lang="en-US"/>
          </a:p>
        </p:txBody>
      </p:sp>
    </p:spTree>
    <p:extLst>
      <p:ext uri="{BB962C8B-B14F-4D97-AF65-F5344CB8AC3E}">
        <p14:creationId xmlns:p14="http://schemas.microsoft.com/office/powerpoint/2010/main" val="197397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7B218-F06D-9F4A-9B58-259A6E116A17}" type="slidenum">
              <a:rPr lang="en-US" smtClean="0"/>
              <a:t>1</a:t>
            </a:fld>
            <a:endParaRPr lang="en-US"/>
          </a:p>
        </p:txBody>
      </p:sp>
    </p:spTree>
    <p:extLst>
      <p:ext uri="{BB962C8B-B14F-4D97-AF65-F5344CB8AC3E}">
        <p14:creationId xmlns:p14="http://schemas.microsoft.com/office/powerpoint/2010/main" val="1996666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7376-63D2-E04E-D35B-7D8C230D42C7}"/>
              </a:ext>
            </a:extLst>
          </p:cNvPr>
          <p:cNvSpPr>
            <a:spLocks noGrp="1"/>
          </p:cNvSpPr>
          <p:nvPr>
            <p:ph type="ctrTitle"/>
          </p:nvPr>
        </p:nvSpPr>
        <p:spPr/>
        <p:txBody>
          <a:bodyPr/>
          <a:lstStyle/>
          <a:p>
            <a:r>
              <a:rPr lang="en-US"/>
              <a:t>Unethical Optimization of Computer Software: THE WEB</a:t>
            </a:r>
          </a:p>
        </p:txBody>
      </p:sp>
      <p:sp>
        <p:nvSpPr>
          <p:cNvPr id="3" name="Subtitle 2">
            <a:extLst>
              <a:ext uri="{FF2B5EF4-FFF2-40B4-BE49-F238E27FC236}">
                <a16:creationId xmlns:a16="http://schemas.microsoft.com/office/drawing/2014/main" id="{F3FA1499-5353-FDA4-8C26-C35DE6400227}"/>
              </a:ext>
            </a:extLst>
          </p:cNvPr>
          <p:cNvSpPr>
            <a:spLocks noGrp="1"/>
          </p:cNvSpPr>
          <p:nvPr>
            <p:ph type="subTitle" idx="1"/>
          </p:nvPr>
        </p:nvSpPr>
        <p:spPr/>
        <p:txBody>
          <a:bodyPr/>
          <a:lstStyle/>
          <a:p>
            <a:r>
              <a:rPr lang="en-US"/>
              <a:t>By A.J. </a:t>
            </a:r>
            <a:r>
              <a:rPr lang="en-US" err="1"/>
              <a:t>Cossifos</a:t>
            </a:r>
            <a:endParaRPr lang="en-US"/>
          </a:p>
          <a:p>
            <a:r>
              <a:rPr lang="en-US"/>
              <a:t>Research Supervisor: DR. Ron Vetter</a:t>
            </a:r>
          </a:p>
          <a:p>
            <a:r>
              <a:rPr lang="en-US"/>
              <a:t>RESEARCH Supervisor Assistant: DR. Kevin D. Matthews</a:t>
            </a:r>
          </a:p>
        </p:txBody>
      </p:sp>
    </p:spTree>
    <p:extLst>
      <p:ext uri="{BB962C8B-B14F-4D97-AF65-F5344CB8AC3E}">
        <p14:creationId xmlns:p14="http://schemas.microsoft.com/office/powerpoint/2010/main" val="5843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Search Engines</a:t>
            </a:r>
          </a:p>
        </p:txBody>
      </p:sp>
      <p:sp>
        <p:nvSpPr>
          <p:cNvPr id="5" name="TextBox 4">
            <a:extLst>
              <a:ext uri="{FF2B5EF4-FFF2-40B4-BE49-F238E27FC236}">
                <a16:creationId xmlns:a16="http://schemas.microsoft.com/office/drawing/2014/main" id="{F54F9754-E9B0-8BB2-022C-234C317FC11B}"/>
              </a:ext>
            </a:extLst>
          </p:cNvPr>
          <p:cNvSpPr txBox="1"/>
          <p:nvPr/>
        </p:nvSpPr>
        <p:spPr>
          <a:xfrm>
            <a:off x="1141408" y="1811866"/>
            <a:ext cx="2039116" cy="3787191"/>
          </a:xfrm>
          <a:prstGeom prst="rect">
            <a:avLst/>
          </a:prstGeom>
          <a:noFill/>
        </p:spPr>
        <p:txBody>
          <a:bodyPr wrap="square" rtlCol="0">
            <a:spAutoFit/>
          </a:bodyPr>
          <a:lstStyle/>
          <a:p>
            <a:pPr>
              <a:lnSpc>
                <a:spcPct val="150000"/>
              </a:lnSpc>
            </a:pPr>
            <a:r>
              <a:rPr lang="en-US"/>
              <a:t>Google</a:t>
            </a:r>
          </a:p>
          <a:p>
            <a:pPr>
              <a:lnSpc>
                <a:spcPct val="150000"/>
              </a:lnSpc>
            </a:pPr>
            <a:r>
              <a:rPr lang="en-US"/>
              <a:t>Bing</a:t>
            </a:r>
          </a:p>
          <a:p>
            <a:pPr>
              <a:lnSpc>
                <a:spcPct val="150000"/>
              </a:lnSpc>
            </a:pPr>
            <a:r>
              <a:rPr lang="en-US"/>
              <a:t>Yahoo</a:t>
            </a:r>
          </a:p>
          <a:p>
            <a:pPr>
              <a:lnSpc>
                <a:spcPct val="150000"/>
              </a:lnSpc>
            </a:pPr>
            <a:r>
              <a:rPr lang="en-US"/>
              <a:t>Yandex</a:t>
            </a:r>
          </a:p>
          <a:p>
            <a:pPr>
              <a:lnSpc>
                <a:spcPct val="150000"/>
              </a:lnSpc>
            </a:pPr>
            <a:r>
              <a:rPr lang="en-US"/>
              <a:t>DuckDuckGo JS</a:t>
            </a:r>
          </a:p>
          <a:p>
            <a:pPr>
              <a:lnSpc>
                <a:spcPct val="150000"/>
              </a:lnSpc>
            </a:pPr>
            <a:r>
              <a:rPr lang="en-US"/>
              <a:t>DuckDuckGo HTML</a:t>
            </a:r>
          </a:p>
          <a:p>
            <a:pPr>
              <a:lnSpc>
                <a:spcPct val="150000"/>
              </a:lnSpc>
            </a:pPr>
            <a:r>
              <a:rPr lang="en-US"/>
              <a:t>DuckDuckGo LITE</a:t>
            </a:r>
          </a:p>
          <a:p>
            <a:pPr>
              <a:lnSpc>
                <a:spcPct val="150000"/>
              </a:lnSpc>
            </a:pPr>
            <a:r>
              <a:rPr lang="en-US" err="1"/>
              <a:t>SearX</a:t>
            </a:r>
            <a:endParaRPr lang="en-US"/>
          </a:p>
          <a:p>
            <a:pPr>
              <a:lnSpc>
                <a:spcPct val="150000"/>
              </a:lnSpc>
            </a:pPr>
            <a:r>
              <a:rPr lang="en-US" err="1"/>
              <a:t>Swisscows</a:t>
            </a:r>
            <a:endParaRPr lang="en-US"/>
          </a:p>
        </p:txBody>
      </p:sp>
      <p:graphicFrame>
        <p:nvGraphicFramePr>
          <p:cNvPr id="3" name="Chart 2">
            <a:extLst>
              <a:ext uri="{FF2B5EF4-FFF2-40B4-BE49-F238E27FC236}">
                <a16:creationId xmlns:a16="http://schemas.microsoft.com/office/drawing/2014/main" id="{695CAFD7-45E3-95FD-5E7C-ADF5A7A242BA}"/>
              </a:ext>
            </a:extLst>
          </p:cNvPr>
          <p:cNvGraphicFramePr>
            <a:graphicFrameLocks/>
          </p:cNvGraphicFramePr>
          <p:nvPr>
            <p:extLst>
              <p:ext uri="{D42A27DB-BD31-4B8C-83A1-F6EECF244321}">
                <p14:modId xmlns:p14="http://schemas.microsoft.com/office/powerpoint/2010/main" val="2901959256"/>
              </p:ext>
            </p:extLst>
          </p:nvPr>
        </p:nvGraphicFramePr>
        <p:xfrm>
          <a:off x="3180522" y="862937"/>
          <a:ext cx="7870070" cy="51339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665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01BF-F0EE-A9D6-E294-AD664EA24E4A}"/>
              </a:ext>
            </a:extLst>
          </p:cNvPr>
          <p:cNvSpPr>
            <a:spLocks noGrp="1"/>
          </p:cNvSpPr>
          <p:nvPr>
            <p:ph type="title"/>
          </p:nvPr>
        </p:nvSpPr>
        <p:spPr/>
        <p:txBody>
          <a:bodyPr/>
          <a:lstStyle/>
          <a:p>
            <a:r>
              <a:rPr lang="en-US"/>
              <a:t>Search Engine Landing Pages Performance Profiling </a:t>
            </a:r>
          </a:p>
        </p:txBody>
      </p:sp>
      <p:sp>
        <p:nvSpPr>
          <p:cNvPr id="3" name="Content Placeholder 2">
            <a:extLst>
              <a:ext uri="{FF2B5EF4-FFF2-40B4-BE49-F238E27FC236}">
                <a16:creationId xmlns:a16="http://schemas.microsoft.com/office/drawing/2014/main" id="{82FB1748-AF56-0E5C-EAB4-B74A3872FAB7}"/>
              </a:ext>
            </a:extLst>
          </p:cNvPr>
          <p:cNvSpPr>
            <a:spLocks noGrp="1"/>
          </p:cNvSpPr>
          <p:nvPr>
            <p:ph idx="1"/>
          </p:nvPr>
        </p:nvSpPr>
        <p:spPr/>
        <p:txBody>
          <a:bodyPr/>
          <a:lstStyle/>
          <a:p>
            <a:r>
              <a:rPr lang="en-US"/>
              <a:t>Google is by fare the most browser for memory usage, mainly coming from code, but also takes a large amount of memory with all other aspects else besides system objects compared to the rest of the search engines</a:t>
            </a:r>
          </a:p>
          <a:p>
            <a:r>
              <a:rPr lang="en-US"/>
              <a:t>Yahoo uses a large amount of memory for system objects</a:t>
            </a:r>
          </a:p>
        </p:txBody>
      </p:sp>
    </p:spTree>
    <p:extLst>
      <p:ext uri="{BB962C8B-B14F-4D97-AF65-F5344CB8AC3E}">
        <p14:creationId xmlns:p14="http://schemas.microsoft.com/office/powerpoint/2010/main" val="342445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NEWS Sites</a:t>
            </a:r>
          </a:p>
        </p:txBody>
      </p:sp>
      <p:sp>
        <p:nvSpPr>
          <p:cNvPr id="6" name="TextBox 5">
            <a:extLst>
              <a:ext uri="{FF2B5EF4-FFF2-40B4-BE49-F238E27FC236}">
                <a16:creationId xmlns:a16="http://schemas.microsoft.com/office/drawing/2014/main" id="{E8C1C7A4-9773-E33A-6968-082A91F31D37}"/>
              </a:ext>
            </a:extLst>
          </p:cNvPr>
          <p:cNvSpPr txBox="1"/>
          <p:nvPr/>
        </p:nvSpPr>
        <p:spPr>
          <a:xfrm>
            <a:off x="1439333" y="1998133"/>
            <a:ext cx="1697196" cy="2125197"/>
          </a:xfrm>
          <a:prstGeom prst="rect">
            <a:avLst/>
          </a:prstGeom>
          <a:noFill/>
        </p:spPr>
        <p:txBody>
          <a:bodyPr wrap="none" rtlCol="0">
            <a:spAutoFit/>
          </a:bodyPr>
          <a:lstStyle/>
          <a:p>
            <a:pPr>
              <a:lnSpc>
                <a:spcPct val="150000"/>
              </a:lnSpc>
            </a:pPr>
            <a:r>
              <a:rPr lang="en-US"/>
              <a:t>NY Times</a:t>
            </a:r>
          </a:p>
          <a:p>
            <a:pPr>
              <a:lnSpc>
                <a:spcPct val="150000"/>
              </a:lnSpc>
            </a:pPr>
            <a:r>
              <a:rPr lang="en-US"/>
              <a:t>CNN</a:t>
            </a:r>
          </a:p>
          <a:p>
            <a:pPr>
              <a:lnSpc>
                <a:spcPct val="150000"/>
              </a:lnSpc>
            </a:pPr>
            <a:r>
              <a:rPr lang="en-US"/>
              <a:t>Forbes</a:t>
            </a:r>
          </a:p>
          <a:p>
            <a:pPr>
              <a:lnSpc>
                <a:spcPct val="150000"/>
              </a:lnSpc>
            </a:pPr>
            <a:r>
              <a:rPr lang="en-US"/>
              <a:t>Fox News</a:t>
            </a:r>
          </a:p>
          <a:p>
            <a:pPr>
              <a:lnSpc>
                <a:spcPct val="150000"/>
              </a:lnSpc>
            </a:pPr>
            <a:r>
              <a:rPr lang="en-US"/>
              <a:t>RealClearPolitics</a:t>
            </a:r>
          </a:p>
        </p:txBody>
      </p:sp>
      <p:graphicFrame>
        <p:nvGraphicFramePr>
          <p:cNvPr id="7" name="Chart 6">
            <a:extLst>
              <a:ext uri="{FF2B5EF4-FFF2-40B4-BE49-F238E27FC236}">
                <a16:creationId xmlns:a16="http://schemas.microsoft.com/office/drawing/2014/main" id="{0B05C96D-EBCD-F991-9C3C-D2A65FD80B48}"/>
              </a:ext>
            </a:extLst>
          </p:cNvPr>
          <p:cNvGraphicFramePr>
            <a:graphicFrameLocks/>
          </p:cNvGraphicFramePr>
          <p:nvPr>
            <p:extLst>
              <p:ext uri="{D42A27DB-BD31-4B8C-83A1-F6EECF244321}">
                <p14:modId xmlns:p14="http://schemas.microsoft.com/office/powerpoint/2010/main" val="3529060666"/>
              </p:ext>
            </p:extLst>
          </p:nvPr>
        </p:nvGraphicFramePr>
        <p:xfrm>
          <a:off x="3136529" y="862937"/>
          <a:ext cx="7914064" cy="5132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415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14E6-CA0C-C67F-520E-8387F1CB2C4D}"/>
              </a:ext>
            </a:extLst>
          </p:cNvPr>
          <p:cNvSpPr>
            <a:spLocks noGrp="1"/>
          </p:cNvSpPr>
          <p:nvPr>
            <p:ph type="title"/>
          </p:nvPr>
        </p:nvSpPr>
        <p:spPr/>
        <p:txBody>
          <a:bodyPr/>
          <a:lstStyle/>
          <a:p>
            <a:r>
              <a:rPr lang="en-US"/>
              <a:t>News Sites Home Pages Performance Profiling </a:t>
            </a:r>
          </a:p>
        </p:txBody>
      </p:sp>
      <p:sp>
        <p:nvSpPr>
          <p:cNvPr id="3" name="Content Placeholder 2">
            <a:extLst>
              <a:ext uri="{FF2B5EF4-FFF2-40B4-BE49-F238E27FC236}">
                <a16:creationId xmlns:a16="http://schemas.microsoft.com/office/drawing/2014/main" id="{B5485220-7C6C-2688-37DA-D607C1BC73BD}"/>
              </a:ext>
            </a:extLst>
          </p:cNvPr>
          <p:cNvSpPr>
            <a:spLocks noGrp="1"/>
          </p:cNvSpPr>
          <p:nvPr>
            <p:ph idx="1"/>
          </p:nvPr>
        </p:nvSpPr>
        <p:spPr/>
        <p:txBody>
          <a:bodyPr/>
          <a:lstStyle/>
          <a:p>
            <a:r>
              <a:rPr lang="en-US"/>
              <a:t>Scripting is the primary resource hog for all, is highest for Fox News, but is very low for the aggregate site.</a:t>
            </a:r>
          </a:p>
        </p:txBody>
      </p:sp>
    </p:spTree>
    <p:extLst>
      <p:ext uri="{BB962C8B-B14F-4D97-AF65-F5344CB8AC3E}">
        <p14:creationId xmlns:p14="http://schemas.microsoft.com/office/powerpoint/2010/main" val="133323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NEWS Sites</a:t>
            </a:r>
          </a:p>
        </p:txBody>
      </p:sp>
      <p:sp>
        <p:nvSpPr>
          <p:cNvPr id="6" name="TextBox 5">
            <a:extLst>
              <a:ext uri="{FF2B5EF4-FFF2-40B4-BE49-F238E27FC236}">
                <a16:creationId xmlns:a16="http://schemas.microsoft.com/office/drawing/2014/main" id="{E8C1C7A4-9773-E33A-6968-082A91F31D37}"/>
              </a:ext>
            </a:extLst>
          </p:cNvPr>
          <p:cNvSpPr txBox="1"/>
          <p:nvPr/>
        </p:nvSpPr>
        <p:spPr>
          <a:xfrm>
            <a:off x="1439333" y="1998133"/>
            <a:ext cx="1697196" cy="2125197"/>
          </a:xfrm>
          <a:prstGeom prst="rect">
            <a:avLst/>
          </a:prstGeom>
          <a:noFill/>
        </p:spPr>
        <p:txBody>
          <a:bodyPr wrap="none" rtlCol="0">
            <a:spAutoFit/>
          </a:bodyPr>
          <a:lstStyle/>
          <a:p>
            <a:pPr>
              <a:lnSpc>
                <a:spcPct val="150000"/>
              </a:lnSpc>
            </a:pPr>
            <a:r>
              <a:rPr lang="en-US"/>
              <a:t>NY Times</a:t>
            </a:r>
          </a:p>
          <a:p>
            <a:pPr>
              <a:lnSpc>
                <a:spcPct val="150000"/>
              </a:lnSpc>
            </a:pPr>
            <a:r>
              <a:rPr lang="en-US"/>
              <a:t>CNN</a:t>
            </a:r>
          </a:p>
          <a:p>
            <a:pPr>
              <a:lnSpc>
                <a:spcPct val="150000"/>
              </a:lnSpc>
            </a:pPr>
            <a:r>
              <a:rPr lang="en-US"/>
              <a:t>Forbes</a:t>
            </a:r>
          </a:p>
          <a:p>
            <a:pPr>
              <a:lnSpc>
                <a:spcPct val="150000"/>
              </a:lnSpc>
            </a:pPr>
            <a:r>
              <a:rPr lang="en-US"/>
              <a:t>Fox News</a:t>
            </a:r>
          </a:p>
          <a:p>
            <a:pPr>
              <a:lnSpc>
                <a:spcPct val="150000"/>
              </a:lnSpc>
            </a:pPr>
            <a:r>
              <a:rPr lang="en-US"/>
              <a:t>RealClearPolitics</a:t>
            </a:r>
          </a:p>
        </p:txBody>
      </p:sp>
      <p:graphicFrame>
        <p:nvGraphicFramePr>
          <p:cNvPr id="3" name="Chart 2">
            <a:extLst>
              <a:ext uri="{FF2B5EF4-FFF2-40B4-BE49-F238E27FC236}">
                <a16:creationId xmlns:a16="http://schemas.microsoft.com/office/drawing/2014/main" id="{327C2911-E1D4-3D05-8611-079AC3B72A7A}"/>
              </a:ext>
            </a:extLst>
          </p:cNvPr>
          <p:cNvGraphicFramePr>
            <a:graphicFrameLocks/>
          </p:cNvGraphicFramePr>
          <p:nvPr>
            <p:extLst>
              <p:ext uri="{D42A27DB-BD31-4B8C-83A1-F6EECF244321}">
                <p14:modId xmlns:p14="http://schemas.microsoft.com/office/powerpoint/2010/main" val="670790890"/>
              </p:ext>
            </p:extLst>
          </p:nvPr>
        </p:nvGraphicFramePr>
        <p:xfrm>
          <a:off x="3136529" y="862936"/>
          <a:ext cx="7914064" cy="5132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980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14E6-CA0C-C67F-520E-8387F1CB2C4D}"/>
              </a:ext>
            </a:extLst>
          </p:cNvPr>
          <p:cNvSpPr>
            <a:spLocks noGrp="1"/>
          </p:cNvSpPr>
          <p:nvPr>
            <p:ph type="title"/>
          </p:nvPr>
        </p:nvSpPr>
        <p:spPr/>
        <p:txBody>
          <a:bodyPr/>
          <a:lstStyle/>
          <a:p>
            <a:r>
              <a:rPr lang="en-US"/>
              <a:t>News Sites Home Pages Heap Memory</a:t>
            </a:r>
          </a:p>
        </p:txBody>
      </p:sp>
      <p:sp>
        <p:nvSpPr>
          <p:cNvPr id="3" name="Content Placeholder 2">
            <a:extLst>
              <a:ext uri="{FF2B5EF4-FFF2-40B4-BE49-F238E27FC236}">
                <a16:creationId xmlns:a16="http://schemas.microsoft.com/office/drawing/2014/main" id="{B5485220-7C6C-2688-37DA-D607C1BC73BD}"/>
              </a:ext>
            </a:extLst>
          </p:cNvPr>
          <p:cNvSpPr>
            <a:spLocks noGrp="1"/>
          </p:cNvSpPr>
          <p:nvPr>
            <p:ph idx="1"/>
          </p:nvPr>
        </p:nvSpPr>
        <p:spPr/>
        <p:txBody>
          <a:bodyPr/>
          <a:lstStyle/>
          <a:p>
            <a:r>
              <a:rPr lang="en-US"/>
              <a:t>Code takes up the most memory for all but CNN takes the most out of all</a:t>
            </a:r>
          </a:p>
          <a:p>
            <a:r>
              <a:rPr lang="en-US"/>
              <a:t>The aggregate site is like the rest of the sites besides CNN.</a:t>
            </a:r>
          </a:p>
        </p:txBody>
      </p:sp>
    </p:spTree>
    <p:extLst>
      <p:ext uri="{BB962C8B-B14F-4D97-AF65-F5344CB8AC3E}">
        <p14:creationId xmlns:p14="http://schemas.microsoft.com/office/powerpoint/2010/main" val="279563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Online Shopping</a:t>
            </a:r>
          </a:p>
        </p:txBody>
      </p:sp>
      <p:sp>
        <p:nvSpPr>
          <p:cNvPr id="3" name="TextBox 2">
            <a:extLst>
              <a:ext uri="{FF2B5EF4-FFF2-40B4-BE49-F238E27FC236}">
                <a16:creationId xmlns:a16="http://schemas.microsoft.com/office/drawing/2014/main" id="{4334DCB1-2140-4010-CA9D-E0E61C972F73}"/>
              </a:ext>
            </a:extLst>
          </p:cNvPr>
          <p:cNvSpPr txBox="1"/>
          <p:nvPr/>
        </p:nvSpPr>
        <p:spPr>
          <a:xfrm>
            <a:off x="1879600" y="2302933"/>
            <a:ext cx="1001941" cy="2540696"/>
          </a:xfrm>
          <a:prstGeom prst="rect">
            <a:avLst/>
          </a:prstGeom>
          <a:noFill/>
        </p:spPr>
        <p:txBody>
          <a:bodyPr wrap="none" rtlCol="0">
            <a:spAutoFit/>
          </a:bodyPr>
          <a:lstStyle/>
          <a:p>
            <a:pPr>
              <a:lnSpc>
                <a:spcPct val="150000"/>
              </a:lnSpc>
            </a:pPr>
            <a:r>
              <a:rPr lang="en-US"/>
              <a:t>Amazon</a:t>
            </a:r>
          </a:p>
          <a:p>
            <a:pPr>
              <a:lnSpc>
                <a:spcPct val="150000"/>
              </a:lnSpc>
            </a:pPr>
            <a:r>
              <a:rPr lang="en-US" err="1"/>
              <a:t>Ebay</a:t>
            </a:r>
            <a:endParaRPr lang="en-US"/>
          </a:p>
          <a:p>
            <a:pPr>
              <a:lnSpc>
                <a:spcPct val="150000"/>
              </a:lnSpc>
            </a:pPr>
            <a:r>
              <a:rPr lang="en-US"/>
              <a:t>Etsy</a:t>
            </a:r>
          </a:p>
          <a:p>
            <a:pPr>
              <a:lnSpc>
                <a:spcPct val="150000"/>
              </a:lnSpc>
            </a:pPr>
            <a:r>
              <a:rPr lang="en-US"/>
              <a:t>Walmart</a:t>
            </a:r>
          </a:p>
          <a:p>
            <a:pPr>
              <a:lnSpc>
                <a:spcPct val="150000"/>
              </a:lnSpc>
            </a:pPr>
            <a:r>
              <a:rPr lang="en-US"/>
              <a:t>Alibaba</a:t>
            </a:r>
          </a:p>
          <a:p>
            <a:pPr>
              <a:lnSpc>
                <a:spcPct val="150000"/>
              </a:lnSpc>
            </a:pPr>
            <a:r>
              <a:rPr lang="en-US"/>
              <a:t>Wish</a:t>
            </a:r>
          </a:p>
        </p:txBody>
      </p:sp>
      <p:graphicFrame>
        <p:nvGraphicFramePr>
          <p:cNvPr id="5" name="Chart 4">
            <a:extLst>
              <a:ext uri="{FF2B5EF4-FFF2-40B4-BE49-F238E27FC236}">
                <a16:creationId xmlns:a16="http://schemas.microsoft.com/office/drawing/2014/main" id="{1DF51017-3877-75BD-C88F-948C2C8A3684}"/>
              </a:ext>
            </a:extLst>
          </p:cNvPr>
          <p:cNvGraphicFramePr>
            <a:graphicFrameLocks/>
          </p:cNvGraphicFramePr>
          <p:nvPr>
            <p:extLst>
              <p:ext uri="{D42A27DB-BD31-4B8C-83A1-F6EECF244321}">
                <p14:modId xmlns:p14="http://schemas.microsoft.com/office/powerpoint/2010/main" val="426941725"/>
              </p:ext>
            </p:extLst>
          </p:nvPr>
        </p:nvGraphicFramePr>
        <p:xfrm>
          <a:off x="3180521" y="971250"/>
          <a:ext cx="7870071" cy="50238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2383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AFFA-4C23-540A-09E9-F44A32979403}"/>
              </a:ext>
            </a:extLst>
          </p:cNvPr>
          <p:cNvSpPr>
            <a:spLocks noGrp="1"/>
          </p:cNvSpPr>
          <p:nvPr>
            <p:ph type="title"/>
          </p:nvPr>
        </p:nvSpPr>
        <p:spPr/>
        <p:txBody>
          <a:bodyPr/>
          <a:lstStyle/>
          <a:p>
            <a:r>
              <a:rPr lang="en-US"/>
              <a:t>Online Shopping Home Page Performance Profiling</a:t>
            </a:r>
          </a:p>
        </p:txBody>
      </p:sp>
      <p:sp>
        <p:nvSpPr>
          <p:cNvPr id="3" name="Content Placeholder 2">
            <a:extLst>
              <a:ext uri="{FF2B5EF4-FFF2-40B4-BE49-F238E27FC236}">
                <a16:creationId xmlns:a16="http://schemas.microsoft.com/office/drawing/2014/main" id="{0FE708C2-D35A-270A-EC70-35070813FF46}"/>
              </a:ext>
            </a:extLst>
          </p:cNvPr>
          <p:cNvSpPr>
            <a:spLocks noGrp="1"/>
          </p:cNvSpPr>
          <p:nvPr>
            <p:ph idx="1"/>
          </p:nvPr>
        </p:nvSpPr>
        <p:spPr/>
        <p:txBody>
          <a:bodyPr/>
          <a:lstStyle/>
          <a:p>
            <a:r>
              <a:rPr lang="en-US"/>
              <a:t>Most are very similar in resource allocation with Wish having a spike in scripting</a:t>
            </a:r>
          </a:p>
        </p:txBody>
      </p:sp>
    </p:spTree>
    <p:extLst>
      <p:ext uri="{BB962C8B-B14F-4D97-AF65-F5344CB8AC3E}">
        <p14:creationId xmlns:p14="http://schemas.microsoft.com/office/powerpoint/2010/main" val="1306147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Online Shopping</a:t>
            </a:r>
          </a:p>
        </p:txBody>
      </p:sp>
      <p:sp>
        <p:nvSpPr>
          <p:cNvPr id="3" name="TextBox 2">
            <a:extLst>
              <a:ext uri="{FF2B5EF4-FFF2-40B4-BE49-F238E27FC236}">
                <a16:creationId xmlns:a16="http://schemas.microsoft.com/office/drawing/2014/main" id="{4334DCB1-2140-4010-CA9D-E0E61C972F73}"/>
              </a:ext>
            </a:extLst>
          </p:cNvPr>
          <p:cNvSpPr txBox="1"/>
          <p:nvPr/>
        </p:nvSpPr>
        <p:spPr>
          <a:xfrm>
            <a:off x="1879600" y="2302933"/>
            <a:ext cx="1001941" cy="2540696"/>
          </a:xfrm>
          <a:prstGeom prst="rect">
            <a:avLst/>
          </a:prstGeom>
          <a:noFill/>
        </p:spPr>
        <p:txBody>
          <a:bodyPr wrap="none" rtlCol="0">
            <a:spAutoFit/>
          </a:bodyPr>
          <a:lstStyle/>
          <a:p>
            <a:pPr>
              <a:lnSpc>
                <a:spcPct val="150000"/>
              </a:lnSpc>
            </a:pPr>
            <a:r>
              <a:rPr lang="en-US"/>
              <a:t>Amazon</a:t>
            </a:r>
          </a:p>
          <a:p>
            <a:pPr>
              <a:lnSpc>
                <a:spcPct val="150000"/>
              </a:lnSpc>
            </a:pPr>
            <a:r>
              <a:rPr lang="en-US" err="1"/>
              <a:t>Ebay</a:t>
            </a:r>
            <a:endParaRPr lang="en-US"/>
          </a:p>
          <a:p>
            <a:pPr>
              <a:lnSpc>
                <a:spcPct val="150000"/>
              </a:lnSpc>
            </a:pPr>
            <a:r>
              <a:rPr lang="en-US"/>
              <a:t>Etsy</a:t>
            </a:r>
          </a:p>
          <a:p>
            <a:pPr>
              <a:lnSpc>
                <a:spcPct val="150000"/>
              </a:lnSpc>
            </a:pPr>
            <a:r>
              <a:rPr lang="en-US"/>
              <a:t>Walmart</a:t>
            </a:r>
          </a:p>
          <a:p>
            <a:pPr>
              <a:lnSpc>
                <a:spcPct val="150000"/>
              </a:lnSpc>
            </a:pPr>
            <a:r>
              <a:rPr lang="en-US"/>
              <a:t>Alibaba</a:t>
            </a:r>
          </a:p>
          <a:p>
            <a:pPr>
              <a:lnSpc>
                <a:spcPct val="150000"/>
              </a:lnSpc>
            </a:pPr>
            <a:r>
              <a:rPr lang="en-US"/>
              <a:t>Wish</a:t>
            </a:r>
          </a:p>
        </p:txBody>
      </p:sp>
      <p:graphicFrame>
        <p:nvGraphicFramePr>
          <p:cNvPr id="4" name="Chart 3">
            <a:extLst>
              <a:ext uri="{FF2B5EF4-FFF2-40B4-BE49-F238E27FC236}">
                <a16:creationId xmlns:a16="http://schemas.microsoft.com/office/drawing/2014/main" id="{A75BD3B9-6F96-A137-8556-5E69A69CD913}"/>
              </a:ext>
            </a:extLst>
          </p:cNvPr>
          <p:cNvGraphicFramePr>
            <a:graphicFrameLocks/>
          </p:cNvGraphicFramePr>
          <p:nvPr>
            <p:extLst>
              <p:ext uri="{D42A27DB-BD31-4B8C-83A1-F6EECF244321}">
                <p14:modId xmlns:p14="http://schemas.microsoft.com/office/powerpoint/2010/main" val="4106125643"/>
              </p:ext>
            </p:extLst>
          </p:nvPr>
        </p:nvGraphicFramePr>
        <p:xfrm>
          <a:off x="3180522" y="862936"/>
          <a:ext cx="7870071" cy="5132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640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AFFA-4C23-540A-09E9-F44A32979403}"/>
              </a:ext>
            </a:extLst>
          </p:cNvPr>
          <p:cNvSpPr>
            <a:spLocks noGrp="1"/>
          </p:cNvSpPr>
          <p:nvPr>
            <p:ph type="title"/>
          </p:nvPr>
        </p:nvSpPr>
        <p:spPr/>
        <p:txBody>
          <a:bodyPr/>
          <a:lstStyle/>
          <a:p>
            <a:r>
              <a:rPr lang="en-US"/>
              <a:t>Online Shopping Home Page Heap Memory</a:t>
            </a:r>
          </a:p>
        </p:txBody>
      </p:sp>
      <p:sp>
        <p:nvSpPr>
          <p:cNvPr id="3" name="Content Placeholder 2">
            <a:extLst>
              <a:ext uri="{FF2B5EF4-FFF2-40B4-BE49-F238E27FC236}">
                <a16:creationId xmlns:a16="http://schemas.microsoft.com/office/drawing/2014/main" id="{0FE708C2-D35A-270A-EC70-35070813FF46}"/>
              </a:ext>
            </a:extLst>
          </p:cNvPr>
          <p:cNvSpPr>
            <a:spLocks noGrp="1"/>
          </p:cNvSpPr>
          <p:nvPr>
            <p:ph idx="1"/>
          </p:nvPr>
        </p:nvSpPr>
        <p:spPr/>
        <p:txBody>
          <a:bodyPr/>
          <a:lstStyle/>
          <a:p>
            <a:r>
              <a:rPr lang="en-US"/>
              <a:t>All have very similar memory usage with Alibaba and Wish taking the most because of code</a:t>
            </a:r>
          </a:p>
        </p:txBody>
      </p:sp>
    </p:spTree>
    <p:extLst>
      <p:ext uri="{BB962C8B-B14F-4D97-AF65-F5344CB8AC3E}">
        <p14:creationId xmlns:p14="http://schemas.microsoft.com/office/powerpoint/2010/main" val="164015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CAB6-8589-1E00-F3D1-C6B02F6ABB43}"/>
              </a:ext>
            </a:extLst>
          </p:cNvPr>
          <p:cNvSpPr>
            <a:spLocks noGrp="1"/>
          </p:cNvSpPr>
          <p:nvPr>
            <p:ph type="title"/>
          </p:nvPr>
        </p:nvSpPr>
        <p:spPr/>
        <p:txBody>
          <a:bodyPr/>
          <a:lstStyle/>
          <a:p>
            <a:r>
              <a:rPr lang="en-US"/>
              <a:t>Negligence and Greed</a:t>
            </a:r>
          </a:p>
        </p:txBody>
      </p:sp>
      <p:sp>
        <p:nvSpPr>
          <p:cNvPr id="3" name="Content Placeholder 2">
            <a:extLst>
              <a:ext uri="{FF2B5EF4-FFF2-40B4-BE49-F238E27FC236}">
                <a16:creationId xmlns:a16="http://schemas.microsoft.com/office/drawing/2014/main" id="{6ED89D64-771E-509D-F9A2-A2810E782D98}"/>
              </a:ext>
            </a:extLst>
          </p:cNvPr>
          <p:cNvSpPr>
            <a:spLocks noGrp="1"/>
          </p:cNvSpPr>
          <p:nvPr>
            <p:ph idx="1"/>
          </p:nvPr>
        </p:nvSpPr>
        <p:spPr/>
        <p:txBody>
          <a:bodyPr/>
          <a:lstStyle/>
          <a:p>
            <a:r>
              <a:rPr lang="en-US"/>
              <a:t>Modern software thanks to modern hardware has become great unoptimized because of plentiful resources and new ways for companies to make money off of user data</a:t>
            </a:r>
          </a:p>
        </p:txBody>
      </p:sp>
    </p:spTree>
    <p:extLst>
      <p:ext uri="{BB962C8B-B14F-4D97-AF65-F5344CB8AC3E}">
        <p14:creationId xmlns:p14="http://schemas.microsoft.com/office/powerpoint/2010/main" val="2914908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Social Media</a:t>
            </a:r>
          </a:p>
        </p:txBody>
      </p:sp>
      <p:sp>
        <p:nvSpPr>
          <p:cNvPr id="3" name="TextBox 2">
            <a:extLst>
              <a:ext uri="{FF2B5EF4-FFF2-40B4-BE49-F238E27FC236}">
                <a16:creationId xmlns:a16="http://schemas.microsoft.com/office/drawing/2014/main" id="{B15092BE-B8F0-E542-C9BE-68D34D00C166}"/>
              </a:ext>
            </a:extLst>
          </p:cNvPr>
          <p:cNvSpPr txBox="1"/>
          <p:nvPr/>
        </p:nvSpPr>
        <p:spPr>
          <a:xfrm>
            <a:off x="1531753" y="1811866"/>
            <a:ext cx="1258421" cy="2540696"/>
          </a:xfrm>
          <a:prstGeom prst="rect">
            <a:avLst/>
          </a:prstGeom>
          <a:noFill/>
        </p:spPr>
        <p:txBody>
          <a:bodyPr wrap="none" rtlCol="0">
            <a:spAutoFit/>
          </a:bodyPr>
          <a:lstStyle/>
          <a:p>
            <a:pPr>
              <a:lnSpc>
                <a:spcPct val="150000"/>
              </a:lnSpc>
            </a:pPr>
            <a:r>
              <a:rPr lang="en-US"/>
              <a:t>Twitter</a:t>
            </a:r>
          </a:p>
          <a:p>
            <a:pPr>
              <a:lnSpc>
                <a:spcPct val="150000"/>
              </a:lnSpc>
            </a:pPr>
            <a:r>
              <a:rPr lang="en-US"/>
              <a:t>Gab</a:t>
            </a:r>
          </a:p>
          <a:p>
            <a:pPr>
              <a:lnSpc>
                <a:spcPct val="150000"/>
              </a:lnSpc>
            </a:pPr>
            <a:r>
              <a:rPr lang="en-US"/>
              <a:t>Getter</a:t>
            </a:r>
          </a:p>
          <a:p>
            <a:pPr>
              <a:lnSpc>
                <a:spcPct val="150000"/>
              </a:lnSpc>
            </a:pPr>
            <a:r>
              <a:rPr lang="en-US"/>
              <a:t>Reddit New</a:t>
            </a:r>
          </a:p>
          <a:p>
            <a:pPr>
              <a:lnSpc>
                <a:spcPct val="150000"/>
              </a:lnSpc>
            </a:pPr>
            <a:r>
              <a:rPr lang="en-US"/>
              <a:t>Reddit Old</a:t>
            </a:r>
          </a:p>
          <a:p>
            <a:pPr>
              <a:lnSpc>
                <a:spcPct val="150000"/>
              </a:lnSpc>
            </a:pPr>
            <a:r>
              <a:rPr lang="en-US"/>
              <a:t>4chan</a:t>
            </a:r>
          </a:p>
        </p:txBody>
      </p:sp>
      <p:graphicFrame>
        <p:nvGraphicFramePr>
          <p:cNvPr id="5" name="Chart 4">
            <a:extLst>
              <a:ext uri="{FF2B5EF4-FFF2-40B4-BE49-F238E27FC236}">
                <a16:creationId xmlns:a16="http://schemas.microsoft.com/office/drawing/2014/main" id="{3C415892-E1AF-0D5B-95C3-F939A08941A8}"/>
              </a:ext>
            </a:extLst>
          </p:cNvPr>
          <p:cNvGraphicFramePr>
            <a:graphicFrameLocks/>
          </p:cNvGraphicFramePr>
          <p:nvPr>
            <p:extLst>
              <p:ext uri="{D42A27DB-BD31-4B8C-83A1-F6EECF244321}">
                <p14:modId xmlns:p14="http://schemas.microsoft.com/office/powerpoint/2010/main" val="3589352132"/>
              </p:ext>
            </p:extLst>
          </p:nvPr>
        </p:nvGraphicFramePr>
        <p:xfrm>
          <a:off x="3557592" y="862936"/>
          <a:ext cx="7493001" cy="51653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465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021D-73E6-CF2B-C988-631660615067}"/>
              </a:ext>
            </a:extLst>
          </p:cNvPr>
          <p:cNvSpPr>
            <a:spLocks noGrp="1"/>
          </p:cNvSpPr>
          <p:nvPr>
            <p:ph type="title"/>
          </p:nvPr>
        </p:nvSpPr>
        <p:spPr/>
        <p:txBody>
          <a:bodyPr/>
          <a:lstStyle/>
          <a:p>
            <a:r>
              <a:rPr lang="en-US"/>
              <a:t>Social Media Home Page Performance Profiling</a:t>
            </a:r>
          </a:p>
        </p:txBody>
      </p:sp>
      <p:sp>
        <p:nvSpPr>
          <p:cNvPr id="3" name="Content Placeholder 2">
            <a:extLst>
              <a:ext uri="{FF2B5EF4-FFF2-40B4-BE49-F238E27FC236}">
                <a16:creationId xmlns:a16="http://schemas.microsoft.com/office/drawing/2014/main" id="{344E2A23-34D4-32F6-3A45-EABC03E3917C}"/>
              </a:ext>
            </a:extLst>
          </p:cNvPr>
          <p:cNvSpPr>
            <a:spLocks noGrp="1"/>
          </p:cNvSpPr>
          <p:nvPr>
            <p:ph idx="1"/>
          </p:nvPr>
        </p:nvSpPr>
        <p:spPr/>
        <p:txBody>
          <a:bodyPr/>
          <a:lstStyle/>
          <a:p>
            <a:r>
              <a:rPr lang="en-US"/>
              <a:t>Twitter would not give results, it is possibly similar to google and may be preloaded into Google Chrome</a:t>
            </a:r>
          </a:p>
          <a:p>
            <a:r>
              <a:rPr lang="en-US"/>
              <a:t>Getter and New Reddit do the most scripting.</a:t>
            </a:r>
          </a:p>
          <a:p>
            <a:r>
              <a:rPr lang="en-US"/>
              <a:t>Old Reddit and 4chan are somewhat similar being the lowest resource users, but while Old </a:t>
            </a:r>
            <a:r>
              <a:rPr lang="en-US" err="1"/>
              <a:t>Reddits</a:t>
            </a:r>
            <a:r>
              <a:rPr lang="en-US"/>
              <a:t> resources are spread out 4chan is mostly scripting</a:t>
            </a:r>
          </a:p>
        </p:txBody>
      </p:sp>
    </p:spTree>
    <p:extLst>
      <p:ext uri="{BB962C8B-B14F-4D97-AF65-F5344CB8AC3E}">
        <p14:creationId xmlns:p14="http://schemas.microsoft.com/office/powerpoint/2010/main" val="3072045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Social Media</a:t>
            </a:r>
          </a:p>
        </p:txBody>
      </p:sp>
      <p:sp>
        <p:nvSpPr>
          <p:cNvPr id="3" name="TextBox 2">
            <a:extLst>
              <a:ext uri="{FF2B5EF4-FFF2-40B4-BE49-F238E27FC236}">
                <a16:creationId xmlns:a16="http://schemas.microsoft.com/office/drawing/2014/main" id="{B15092BE-B8F0-E542-C9BE-68D34D00C166}"/>
              </a:ext>
            </a:extLst>
          </p:cNvPr>
          <p:cNvSpPr txBox="1"/>
          <p:nvPr/>
        </p:nvSpPr>
        <p:spPr>
          <a:xfrm>
            <a:off x="1531753" y="1811866"/>
            <a:ext cx="1258421" cy="2540696"/>
          </a:xfrm>
          <a:prstGeom prst="rect">
            <a:avLst/>
          </a:prstGeom>
          <a:noFill/>
        </p:spPr>
        <p:txBody>
          <a:bodyPr wrap="none" rtlCol="0">
            <a:spAutoFit/>
          </a:bodyPr>
          <a:lstStyle/>
          <a:p>
            <a:pPr>
              <a:lnSpc>
                <a:spcPct val="150000"/>
              </a:lnSpc>
            </a:pPr>
            <a:r>
              <a:rPr lang="en-US"/>
              <a:t>Twitter</a:t>
            </a:r>
          </a:p>
          <a:p>
            <a:pPr>
              <a:lnSpc>
                <a:spcPct val="150000"/>
              </a:lnSpc>
            </a:pPr>
            <a:r>
              <a:rPr lang="en-US"/>
              <a:t>Gab</a:t>
            </a:r>
          </a:p>
          <a:p>
            <a:pPr>
              <a:lnSpc>
                <a:spcPct val="150000"/>
              </a:lnSpc>
            </a:pPr>
            <a:r>
              <a:rPr lang="en-US"/>
              <a:t>Getter</a:t>
            </a:r>
          </a:p>
          <a:p>
            <a:pPr>
              <a:lnSpc>
                <a:spcPct val="150000"/>
              </a:lnSpc>
            </a:pPr>
            <a:r>
              <a:rPr lang="en-US"/>
              <a:t>Reddit New</a:t>
            </a:r>
          </a:p>
          <a:p>
            <a:pPr>
              <a:lnSpc>
                <a:spcPct val="150000"/>
              </a:lnSpc>
            </a:pPr>
            <a:r>
              <a:rPr lang="en-US"/>
              <a:t>Reddit Old</a:t>
            </a:r>
          </a:p>
          <a:p>
            <a:pPr>
              <a:lnSpc>
                <a:spcPct val="150000"/>
              </a:lnSpc>
            </a:pPr>
            <a:r>
              <a:rPr lang="en-US"/>
              <a:t>4chan</a:t>
            </a:r>
          </a:p>
        </p:txBody>
      </p:sp>
      <p:graphicFrame>
        <p:nvGraphicFramePr>
          <p:cNvPr id="4" name="Chart 3">
            <a:extLst>
              <a:ext uri="{FF2B5EF4-FFF2-40B4-BE49-F238E27FC236}">
                <a16:creationId xmlns:a16="http://schemas.microsoft.com/office/drawing/2014/main" id="{1CE1B3B9-AE31-6C0D-AC4C-F2DAC77EAC81}"/>
              </a:ext>
            </a:extLst>
          </p:cNvPr>
          <p:cNvGraphicFramePr>
            <a:graphicFrameLocks/>
          </p:cNvGraphicFramePr>
          <p:nvPr>
            <p:extLst>
              <p:ext uri="{D42A27DB-BD31-4B8C-83A1-F6EECF244321}">
                <p14:modId xmlns:p14="http://schemas.microsoft.com/office/powerpoint/2010/main" val="3125790327"/>
              </p:ext>
            </p:extLst>
          </p:nvPr>
        </p:nvGraphicFramePr>
        <p:xfrm>
          <a:off x="2790174" y="862936"/>
          <a:ext cx="8260419" cy="5132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673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021D-73E6-CF2B-C988-631660615067}"/>
              </a:ext>
            </a:extLst>
          </p:cNvPr>
          <p:cNvSpPr>
            <a:spLocks noGrp="1"/>
          </p:cNvSpPr>
          <p:nvPr>
            <p:ph type="title"/>
          </p:nvPr>
        </p:nvSpPr>
        <p:spPr/>
        <p:txBody>
          <a:bodyPr/>
          <a:lstStyle/>
          <a:p>
            <a:r>
              <a:rPr lang="en-US"/>
              <a:t>Social Media Home Page Heap Memory</a:t>
            </a:r>
          </a:p>
        </p:txBody>
      </p:sp>
      <p:sp>
        <p:nvSpPr>
          <p:cNvPr id="3" name="Content Placeholder 2">
            <a:extLst>
              <a:ext uri="{FF2B5EF4-FFF2-40B4-BE49-F238E27FC236}">
                <a16:creationId xmlns:a16="http://schemas.microsoft.com/office/drawing/2014/main" id="{344E2A23-34D4-32F6-3A45-EABC03E3917C}"/>
              </a:ext>
            </a:extLst>
          </p:cNvPr>
          <p:cNvSpPr>
            <a:spLocks noGrp="1"/>
          </p:cNvSpPr>
          <p:nvPr>
            <p:ph idx="1"/>
          </p:nvPr>
        </p:nvSpPr>
        <p:spPr/>
        <p:txBody>
          <a:bodyPr/>
          <a:lstStyle/>
          <a:p>
            <a:r>
              <a:rPr lang="en-US"/>
              <a:t>Getter uses a massive amount of memory for system objects.</a:t>
            </a:r>
          </a:p>
          <a:p>
            <a:r>
              <a:rPr lang="en-US"/>
              <a:t>4chan is so lite it looks like its using none</a:t>
            </a:r>
          </a:p>
        </p:txBody>
      </p:sp>
    </p:spTree>
    <p:extLst>
      <p:ext uri="{BB962C8B-B14F-4D97-AF65-F5344CB8AC3E}">
        <p14:creationId xmlns:p14="http://schemas.microsoft.com/office/powerpoint/2010/main" val="17646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Video Hosting</a:t>
            </a:r>
          </a:p>
        </p:txBody>
      </p:sp>
      <p:sp>
        <p:nvSpPr>
          <p:cNvPr id="3" name="TextBox 2">
            <a:extLst>
              <a:ext uri="{FF2B5EF4-FFF2-40B4-BE49-F238E27FC236}">
                <a16:creationId xmlns:a16="http://schemas.microsoft.com/office/drawing/2014/main" id="{FA77E878-7467-6FBE-63B9-4D3C25215CFF}"/>
              </a:ext>
            </a:extLst>
          </p:cNvPr>
          <p:cNvSpPr txBox="1"/>
          <p:nvPr/>
        </p:nvSpPr>
        <p:spPr>
          <a:xfrm>
            <a:off x="1708901" y="1811866"/>
            <a:ext cx="1471621" cy="2125197"/>
          </a:xfrm>
          <a:prstGeom prst="rect">
            <a:avLst/>
          </a:prstGeom>
          <a:noFill/>
        </p:spPr>
        <p:txBody>
          <a:bodyPr wrap="none" rtlCol="0">
            <a:spAutoFit/>
          </a:bodyPr>
          <a:lstStyle/>
          <a:p>
            <a:pPr>
              <a:lnSpc>
                <a:spcPct val="150000"/>
              </a:lnSpc>
            </a:pPr>
            <a:r>
              <a:rPr lang="en-US"/>
              <a:t>YouTube</a:t>
            </a:r>
          </a:p>
          <a:p>
            <a:pPr>
              <a:lnSpc>
                <a:spcPct val="150000"/>
              </a:lnSpc>
            </a:pPr>
            <a:r>
              <a:rPr lang="en-US" err="1"/>
              <a:t>DailyMotion</a:t>
            </a:r>
            <a:endParaRPr lang="en-US"/>
          </a:p>
          <a:p>
            <a:pPr>
              <a:lnSpc>
                <a:spcPct val="150000"/>
              </a:lnSpc>
            </a:pPr>
            <a:r>
              <a:rPr lang="en-US" err="1"/>
              <a:t>BitChute</a:t>
            </a:r>
            <a:endParaRPr lang="en-US"/>
          </a:p>
          <a:p>
            <a:pPr>
              <a:lnSpc>
                <a:spcPct val="150000"/>
              </a:lnSpc>
            </a:pPr>
            <a:r>
              <a:rPr lang="en-US" err="1"/>
              <a:t>Odysee</a:t>
            </a:r>
            <a:endParaRPr lang="en-US"/>
          </a:p>
          <a:p>
            <a:pPr>
              <a:lnSpc>
                <a:spcPct val="150000"/>
              </a:lnSpc>
            </a:pPr>
            <a:r>
              <a:rPr lang="en-US"/>
              <a:t>Rumble (LBRY)</a:t>
            </a:r>
          </a:p>
        </p:txBody>
      </p:sp>
      <p:graphicFrame>
        <p:nvGraphicFramePr>
          <p:cNvPr id="4" name="Chart 3">
            <a:extLst>
              <a:ext uri="{FF2B5EF4-FFF2-40B4-BE49-F238E27FC236}">
                <a16:creationId xmlns:a16="http://schemas.microsoft.com/office/drawing/2014/main" id="{2F6D2E70-E6E3-8106-CCB2-B7F432D9A4F9}"/>
              </a:ext>
            </a:extLst>
          </p:cNvPr>
          <p:cNvGraphicFramePr>
            <a:graphicFrameLocks/>
          </p:cNvGraphicFramePr>
          <p:nvPr>
            <p:extLst>
              <p:ext uri="{D42A27DB-BD31-4B8C-83A1-F6EECF244321}">
                <p14:modId xmlns:p14="http://schemas.microsoft.com/office/powerpoint/2010/main" val="4263542123"/>
              </p:ext>
            </p:extLst>
          </p:nvPr>
        </p:nvGraphicFramePr>
        <p:xfrm>
          <a:off x="3180522" y="862936"/>
          <a:ext cx="7870071" cy="5132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0141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57D8-60EA-F7ED-981C-FA0CD620E084}"/>
              </a:ext>
            </a:extLst>
          </p:cNvPr>
          <p:cNvSpPr>
            <a:spLocks noGrp="1"/>
          </p:cNvSpPr>
          <p:nvPr>
            <p:ph type="title"/>
          </p:nvPr>
        </p:nvSpPr>
        <p:spPr/>
        <p:txBody>
          <a:bodyPr/>
          <a:lstStyle/>
          <a:p>
            <a:r>
              <a:rPr lang="en-US"/>
              <a:t>Video Hosting Home Page Performance Profiling</a:t>
            </a:r>
          </a:p>
        </p:txBody>
      </p:sp>
      <p:sp>
        <p:nvSpPr>
          <p:cNvPr id="3" name="Content Placeholder 2">
            <a:extLst>
              <a:ext uri="{FF2B5EF4-FFF2-40B4-BE49-F238E27FC236}">
                <a16:creationId xmlns:a16="http://schemas.microsoft.com/office/drawing/2014/main" id="{FBC5E3DC-89CA-DE84-D705-B5931ECD402A}"/>
              </a:ext>
            </a:extLst>
          </p:cNvPr>
          <p:cNvSpPr>
            <a:spLocks noGrp="1"/>
          </p:cNvSpPr>
          <p:nvPr>
            <p:ph idx="1"/>
          </p:nvPr>
        </p:nvSpPr>
        <p:spPr/>
        <p:txBody>
          <a:bodyPr/>
          <a:lstStyle/>
          <a:p>
            <a:r>
              <a:rPr lang="en-US"/>
              <a:t>Scripting and system objects seem to be the biggest resource user for video site home pages that have a bunch of videos ready to be selected</a:t>
            </a:r>
          </a:p>
          <a:p>
            <a:r>
              <a:rPr lang="en-US"/>
              <a:t>YouTube, </a:t>
            </a:r>
            <a:r>
              <a:rPr lang="en-US" err="1"/>
              <a:t>DailyMotion</a:t>
            </a:r>
            <a:r>
              <a:rPr lang="en-US"/>
              <a:t>, and </a:t>
            </a:r>
            <a:r>
              <a:rPr lang="en-US" err="1"/>
              <a:t>Odysee</a:t>
            </a:r>
            <a:r>
              <a:rPr lang="en-US"/>
              <a:t> use the most resources on scripting</a:t>
            </a:r>
          </a:p>
        </p:txBody>
      </p:sp>
    </p:spTree>
    <p:extLst>
      <p:ext uri="{BB962C8B-B14F-4D97-AF65-F5344CB8AC3E}">
        <p14:creationId xmlns:p14="http://schemas.microsoft.com/office/powerpoint/2010/main" val="1277825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Video Hosting</a:t>
            </a:r>
          </a:p>
        </p:txBody>
      </p:sp>
      <p:sp>
        <p:nvSpPr>
          <p:cNvPr id="3" name="TextBox 2">
            <a:extLst>
              <a:ext uri="{FF2B5EF4-FFF2-40B4-BE49-F238E27FC236}">
                <a16:creationId xmlns:a16="http://schemas.microsoft.com/office/drawing/2014/main" id="{FA77E878-7467-6FBE-63B9-4D3C25215CFF}"/>
              </a:ext>
            </a:extLst>
          </p:cNvPr>
          <p:cNvSpPr txBox="1"/>
          <p:nvPr/>
        </p:nvSpPr>
        <p:spPr>
          <a:xfrm>
            <a:off x="1708901" y="1811866"/>
            <a:ext cx="1471621" cy="2125197"/>
          </a:xfrm>
          <a:prstGeom prst="rect">
            <a:avLst/>
          </a:prstGeom>
          <a:noFill/>
        </p:spPr>
        <p:txBody>
          <a:bodyPr wrap="none" rtlCol="0">
            <a:spAutoFit/>
          </a:bodyPr>
          <a:lstStyle/>
          <a:p>
            <a:pPr>
              <a:lnSpc>
                <a:spcPct val="150000"/>
              </a:lnSpc>
            </a:pPr>
            <a:r>
              <a:rPr lang="en-US"/>
              <a:t>YouTube</a:t>
            </a:r>
          </a:p>
          <a:p>
            <a:pPr>
              <a:lnSpc>
                <a:spcPct val="150000"/>
              </a:lnSpc>
            </a:pPr>
            <a:r>
              <a:rPr lang="en-US" err="1"/>
              <a:t>DailyMotion</a:t>
            </a:r>
            <a:endParaRPr lang="en-US"/>
          </a:p>
          <a:p>
            <a:pPr>
              <a:lnSpc>
                <a:spcPct val="150000"/>
              </a:lnSpc>
            </a:pPr>
            <a:r>
              <a:rPr lang="en-US" err="1"/>
              <a:t>BitChute</a:t>
            </a:r>
            <a:endParaRPr lang="en-US"/>
          </a:p>
          <a:p>
            <a:pPr>
              <a:lnSpc>
                <a:spcPct val="150000"/>
              </a:lnSpc>
            </a:pPr>
            <a:r>
              <a:rPr lang="en-US" err="1"/>
              <a:t>Odysee</a:t>
            </a:r>
            <a:endParaRPr lang="en-US"/>
          </a:p>
          <a:p>
            <a:pPr>
              <a:lnSpc>
                <a:spcPct val="150000"/>
              </a:lnSpc>
            </a:pPr>
            <a:r>
              <a:rPr lang="en-US"/>
              <a:t>Rumble (LBRY)</a:t>
            </a:r>
          </a:p>
        </p:txBody>
      </p:sp>
      <p:graphicFrame>
        <p:nvGraphicFramePr>
          <p:cNvPr id="4" name="Chart 3">
            <a:extLst>
              <a:ext uri="{FF2B5EF4-FFF2-40B4-BE49-F238E27FC236}">
                <a16:creationId xmlns:a16="http://schemas.microsoft.com/office/drawing/2014/main" id="{EAFC20BC-3440-ED81-3255-096FE3703318}"/>
              </a:ext>
            </a:extLst>
          </p:cNvPr>
          <p:cNvGraphicFramePr>
            <a:graphicFrameLocks/>
          </p:cNvGraphicFramePr>
          <p:nvPr>
            <p:extLst>
              <p:ext uri="{D42A27DB-BD31-4B8C-83A1-F6EECF244321}">
                <p14:modId xmlns:p14="http://schemas.microsoft.com/office/powerpoint/2010/main" val="3074094058"/>
              </p:ext>
            </p:extLst>
          </p:nvPr>
        </p:nvGraphicFramePr>
        <p:xfrm>
          <a:off x="3180522" y="862936"/>
          <a:ext cx="7870071" cy="5132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5036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57D8-60EA-F7ED-981C-FA0CD620E084}"/>
              </a:ext>
            </a:extLst>
          </p:cNvPr>
          <p:cNvSpPr>
            <a:spLocks noGrp="1"/>
          </p:cNvSpPr>
          <p:nvPr>
            <p:ph type="title"/>
          </p:nvPr>
        </p:nvSpPr>
        <p:spPr/>
        <p:txBody>
          <a:bodyPr/>
          <a:lstStyle/>
          <a:p>
            <a:r>
              <a:rPr lang="en-US"/>
              <a:t>Video Hosting Home Page Heap Memory</a:t>
            </a:r>
          </a:p>
        </p:txBody>
      </p:sp>
      <p:sp>
        <p:nvSpPr>
          <p:cNvPr id="3" name="Content Placeholder 2">
            <a:extLst>
              <a:ext uri="{FF2B5EF4-FFF2-40B4-BE49-F238E27FC236}">
                <a16:creationId xmlns:a16="http://schemas.microsoft.com/office/drawing/2014/main" id="{FBC5E3DC-89CA-DE84-D705-B5931ECD402A}"/>
              </a:ext>
            </a:extLst>
          </p:cNvPr>
          <p:cNvSpPr>
            <a:spLocks noGrp="1"/>
          </p:cNvSpPr>
          <p:nvPr>
            <p:ph idx="1"/>
          </p:nvPr>
        </p:nvSpPr>
        <p:spPr/>
        <p:txBody>
          <a:bodyPr/>
          <a:lstStyle/>
          <a:p>
            <a:r>
              <a:rPr lang="en-US" err="1"/>
              <a:t>Youtube</a:t>
            </a:r>
            <a:r>
              <a:rPr lang="en-US"/>
              <a:t>, </a:t>
            </a:r>
            <a:r>
              <a:rPr lang="en-US" err="1"/>
              <a:t>DailyMotion</a:t>
            </a:r>
            <a:r>
              <a:rPr lang="en-US"/>
              <a:t>, and </a:t>
            </a:r>
            <a:r>
              <a:rPr lang="en-US" err="1"/>
              <a:t>Odysee</a:t>
            </a:r>
            <a:r>
              <a:rPr lang="en-US"/>
              <a:t>, like in the CPU profiling, take up the most memory but each in different ways.</a:t>
            </a:r>
          </a:p>
        </p:txBody>
      </p:sp>
    </p:spTree>
    <p:extLst>
      <p:ext uri="{BB962C8B-B14F-4D97-AF65-F5344CB8AC3E}">
        <p14:creationId xmlns:p14="http://schemas.microsoft.com/office/powerpoint/2010/main" val="3404804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Video Hosting</a:t>
            </a:r>
          </a:p>
        </p:txBody>
      </p:sp>
      <p:sp>
        <p:nvSpPr>
          <p:cNvPr id="3" name="TextBox 2">
            <a:extLst>
              <a:ext uri="{FF2B5EF4-FFF2-40B4-BE49-F238E27FC236}">
                <a16:creationId xmlns:a16="http://schemas.microsoft.com/office/drawing/2014/main" id="{FA77E878-7467-6FBE-63B9-4D3C25215CFF}"/>
              </a:ext>
            </a:extLst>
          </p:cNvPr>
          <p:cNvSpPr txBox="1"/>
          <p:nvPr/>
        </p:nvSpPr>
        <p:spPr>
          <a:xfrm>
            <a:off x="1708901" y="1811866"/>
            <a:ext cx="1471621" cy="2125197"/>
          </a:xfrm>
          <a:prstGeom prst="rect">
            <a:avLst/>
          </a:prstGeom>
          <a:noFill/>
        </p:spPr>
        <p:txBody>
          <a:bodyPr wrap="none" rtlCol="0">
            <a:spAutoFit/>
          </a:bodyPr>
          <a:lstStyle/>
          <a:p>
            <a:pPr>
              <a:lnSpc>
                <a:spcPct val="150000"/>
              </a:lnSpc>
            </a:pPr>
            <a:r>
              <a:rPr lang="en-US"/>
              <a:t>YouTube</a:t>
            </a:r>
          </a:p>
          <a:p>
            <a:pPr>
              <a:lnSpc>
                <a:spcPct val="150000"/>
              </a:lnSpc>
            </a:pPr>
            <a:r>
              <a:rPr lang="en-US" err="1"/>
              <a:t>DailyMotion</a:t>
            </a:r>
            <a:endParaRPr lang="en-US"/>
          </a:p>
          <a:p>
            <a:pPr>
              <a:lnSpc>
                <a:spcPct val="150000"/>
              </a:lnSpc>
            </a:pPr>
            <a:r>
              <a:rPr lang="en-US" err="1"/>
              <a:t>BitChute</a:t>
            </a:r>
            <a:endParaRPr lang="en-US"/>
          </a:p>
          <a:p>
            <a:pPr>
              <a:lnSpc>
                <a:spcPct val="150000"/>
              </a:lnSpc>
            </a:pPr>
            <a:r>
              <a:rPr lang="en-US" err="1"/>
              <a:t>Odysee</a:t>
            </a:r>
            <a:endParaRPr lang="en-US"/>
          </a:p>
          <a:p>
            <a:pPr>
              <a:lnSpc>
                <a:spcPct val="150000"/>
              </a:lnSpc>
            </a:pPr>
            <a:r>
              <a:rPr lang="en-US"/>
              <a:t>Rumble (LBRY)</a:t>
            </a:r>
          </a:p>
        </p:txBody>
      </p:sp>
      <p:graphicFrame>
        <p:nvGraphicFramePr>
          <p:cNvPr id="4" name="Chart 3">
            <a:extLst>
              <a:ext uri="{FF2B5EF4-FFF2-40B4-BE49-F238E27FC236}">
                <a16:creationId xmlns:a16="http://schemas.microsoft.com/office/drawing/2014/main" id="{B96067D4-C17B-306C-E63D-9421BD480B69}"/>
              </a:ext>
            </a:extLst>
          </p:cNvPr>
          <p:cNvGraphicFramePr>
            <a:graphicFrameLocks/>
          </p:cNvGraphicFramePr>
          <p:nvPr>
            <p:extLst>
              <p:ext uri="{D42A27DB-BD31-4B8C-83A1-F6EECF244321}">
                <p14:modId xmlns:p14="http://schemas.microsoft.com/office/powerpoint/2010/main" val="826263253"/>
              </p:ext>
            </p:extLst>
          </p:nvPr>
        </p:nvGraphicFramePr>
        <p:xfrm>
          <a:off x="3180522" y="862936"/>
          <a:ext cx="7870071" cy="5132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494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A80C-FB85-B1AD-58DE-55A8283113B3}"/>
              </a:ext>
            </a:extLst>
          </p:cNvPr>
          <p:cNvSpPr>
            <a:spLocks noGrp="1"/>
          </p:cNvSpPr>
          <p:nvPr>
            <p:ph type="title"/>
          </p:nvPr>
        </p:nvSpPr>
        <p:spPr/>
        <p:txBody>
          <a:bodyPr/>
          <a:lstStyle/>
          <a:p>
            <a:r>
              <a:rPr lang="en-US"/>
              <a:t>Video Hosting Landing Page Performance Profiling</a:t>
            </a:r>
          </a:p>
        </p:txBody>
      </p:sp>
      <p:sp>
        <p:nvSpPr>
          <p:cNvPr id="3" name="Content Placeholder 2">
            <a:extLst>
              <a:ext uri="{FF2B5EF4-FFF2-40B4-BE49-F238E27FC236}">
                <a16:creationId xmlns:a16="http://schemas.microsoft.com/office/drawing/2014/main" id="{52059215-0BB3-E6DA-AA01-054921CA0B54}"/>
              </a:ext>
            </a:extLst>
          </p:cNvPr>
          <p:cNvSpPr>
            <a:spLocks noGrp="1"/>
          </p:cNvSpPr>
          <p:nvPr>
            <p:ph idx="1"/>
          </p:nvPr>
        </p:nvSpPr>
        <p:spPr/>
        <p:txBody>
          <a:bodyPr/>
          <a:lstStyle/>
          <a:p>
            <a:r>
              <a:rPr lang="en-US"/>
              <a:t>When playing video scripting is the greatest resource user and may be correlated with playback resolution</a:t>
            </a:r>
          </a:p>
        </p:txBody>
      </p:sp>
    </p:spTree>
    <p:extLst>
      <p:ext uri="{BB962C8B-B14F-4D97-AF65-F5344CB8AC3E}">
        <p14:creationId xmlns:p14="http://schemas.microsoft.com/office/powerpoint/2010/main" val="64602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7B04-E935-6A94-4368-2B103A536DFB}"/>
              </a:ext>
            </a:extLst>
          </p:cNvPr>
          <p:cNvSpPr>
            <a:spLocks noGrp="1"/>
          </p:cNvSpPr>
          <p:nvPr>
            <p:ph type="title"/>
          </p:nvPr>
        </p:nvSpPr>
        <p:spPr/>
        <p:txBody>
          <a:bodyPr/>
          <a:lstStyle/>
          <a:p>
            <a:r>
              <a:rPr lang="en-US"/>
              <a:t>Profiling the WEB</a:t>
            </a:r>
          </a:p>
        </p:txBody>
      </p:sp>
      <p:sp>
        <p:nvSpPr>
          <p:cNvPr id="3" name="Content Placeholder 2">
            <a:extLst>
              <a:ext uri="{FF2B5EF4-FFF2-40B4-BE49-F238E27FC236}">
                <a16:creationId xmlns:a16="http://schemas.microsoft.com/office/drawing/2014/main" id="{DB13D6EE-916E-5BB7-AF70-DDC9D2969DFE}"/>
              </a:ext>
            </a:extLst>
          </p:cNvPr>
          <p:cNvSpPr>
            <a:spLocks noGrp="1"/>
          </p:cNvSpPr>
          <p:nvPr>
            <p:ph idx="1"/>
          </p:nvPr>
        </p:nvSpPr>
        <p:spPr/>
        <p:txBody>
          <a:bodyPr/>
          <a:lstStyle/>
          <a:p>
            <a:r>
              <a:rPr lang="en-US"/>
              <a:t>I will be profiling the performance and resource usage of multiple different websites of varying categories using Google Chromes built in developer tools for performance profiling</a:t>
            </a:r>
          </a:p>
        </p:txBody>
      </p:sp>
    </p:spTree>
    <p:extLst>
      <p:ext uri="{BB962C8B-B14F-4D97-AF65-F5344CB8AC3E}">
        <p14:creationId xmlns:p14="http://schemas.microsoft.com/office/powerpoint/2010/main" val="2599426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Video Hosting</a:t>
            </a:r>
          </a:p>
        </p:txBody>
      </p:sp>
      <p:sp>
        <p:nvSpPr>
          <p:cNvPr id="3" name="TextBox 2">
            <a:extLst>
              <a:ext uri="{FF2B5EF4-FFF2-40B4-BE49-F238E27FC236}">
                <a16:creationId xmlns:a16="http://schemas.microsoft.com/office/drawing/2014/main" id="{FA77E878-7467-6FBE-63B9-4D3C25215CFF}"/>
              </a:ext>
            </a:extLst>
          </p:cNvPr>
          <p:cNvSpPr txBox="1"/>
          <p:nvPr/>
        </p:nvSpPr>
        <p:spPr>
          <a:xfrm>
            <a:off x="1708901" y="1811866"/>
            <a:ext cx="1471621" cy="2125197"/>
          </a:xfrm>
          <a:prstGeom prst="rect">
            <a:avLst/>
          </a:prstGeom>
          <a:noFill/>
        </p:spPr>
        <p:txBody>
          <a:bodyPr wrap="none" rtlCol="0">
            <a:spAutoFit/>
          </a:bodyPr>
          <a:lstStyle/>
          <a:p>
            <a:pPr>
              <a:lnSpc>
                <a:spcPct val="150000"/>
              </a:lnSpc>
            </a:pPr>
            <a:r>
              <a:rPr lang="en-US"/>
              <a:t>YouTube</a:t>
            </a:r>
          </a:p>
          <a:p>
            <a:pPr>
              <a:lnSpc>
                <a:spcPct val="150000"/>
              </a:lnSpc>
            </a:pPr>
            <a:r>
              <a:rPr lang="en-US" err="1"/>
              <a:t>DailyMotion</a:t>
            </a:r>
            <a:endParaRPr lang="en-US"/>
          </a:p>
          <a:p>
            <a:pPr>
              <a:lnSpc>
                <a:spcPct val="150000"/>
              </a:lnSpc>
            </a:pPr>
            <a:r>
              <a:rPr lang="en-US" err="1"/>
              <a:t>BitChute</a:t>
            </a:r>
            <a:endParaRPr lang="en-US"/>
          </a:p>
          <a:p>
            <a:pPr>
              <a:lnSpc>
                <a:spcPct val="150000"/>
              </a:lnSpc>
            </a:pPr>
            <a:r>
              <a:rPr lang="en-US" err="1"/>
              <a:t>Odysee</a:t>
            </a:r>
            <a:endParaRPr lang="en-US"/>
          </a:p>
          <a:p>
            <a:pPr>
              <a:lnSpc>
                <a:spcPct val="150000"/>
              </a:lnSpc>
            </a:pPr>
            <a:r>
              <a:rPr lang="en-US"/>
              <a:t>Rumble (LBRY)</a:t>
            </a:r>
          </a:p>
        </p:txBody>
      </p:sp>
      <p:graphicFrame>
        <p:nvGraphicFramePr>
          <p:cNvPr id="4" name="Chart 3">
            <a:extLst>
              <a:ext uri="{FF2B5EF4-FFF2-40B4-BE49-F238E27FC236}">
                <a16:creationId xmlns:a16="http://schemas.microsoft.com/office/drawing/2014/main" id="{1EE0B2CA-3E7D-9F43-BC36-B66EAA54240C}"/>
              </a:ext>
            </a:extLst>
          </p:cNvPr>
          <p:cNvGraphicFramePr>
            <a:graphicFrameLocks/>
          </p:cNvGraphicFramePr>
          <p:nvPr>
            <p:extLst>
              <p:ext uri="{D42A27DB-BD31-4B8C-83A1-F6EECF244321}">
                <p14:modId xmlns:p14="http://schemas.microsoft.com/office/powerpoint/2010/main" val="2570285099"/>
              </p:ext>
            </p:extLst>
          </p:nvPr>
        </p:nvGraphicFramePr>
        <p:xfrm>
          <a:off x="3180522" y="862936"/>
          <a:ext cx="7870071" cy="5132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1286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A80C-FB85-B1AD-58DE-55A8283113B3}"/>
              </a:ext>
            </a:extLst>
          </p:cNvPr>
          <p:cNvSpPr>
            <a:spLocks noGrp="1"/>
          </p:cNvSpPr>
          <p:nvPr>
            <p:ph type="title"/>
          </p:nvPr>
        </p:nvSpPr>
        <p:spPr/>
        <p:txBody>
          <a:bodyPr/>
          <a:lstStyle/>
          <a:p>
            <a:r>
              <a:rPr lang="en-US"/>
              <a:t>Video Hosting Landing Page Heap Memory</a:t>
            </a:r>
          </a:p>
        </p:txBody>
      </p:sp>
      <p:sp>
        <p:nvSpPr>
          <p:cNvPr id="3" name="Content Placeholder 2">
            <a:extLst>
              <a:ext uri="{FF2B5EF4-FFF2-40B4-BE49-F238E27FC236}">
                <a16:creationId xmlns:a16="http://schemas.microsoft.com/office/drawing/2014/main" id="{52059215-0BB3-E6DA-AA01-054921CA0B54}"/>
              </a:ext>
            </a:extLst>
          </p:cNvPr>
          <p:cNvSpPr>
            <a:spLocks noGrp="1"/>
          </p:cNvSpPr>
          <p:nvPr>
            <p:ph idx="1"/>
          </p:nvPr>
        </p:nvSpPr>
        <p:spPr/>
        <p:txBody>
          <a:bodyPr/>
          <a:lstStyle/>
          <a:p>
            <a:r>
              <a:rPr lang="en-US"/>
              <a:t>Memory usage is varying among </a:t>
            </a:r>
            <a:r>
              <a:rPr lang="en-US" err="1"/>
              <a:t>Youtube</a:t>
            </a:r>
            <a:r>
              <a:rPr lang="en-US"/>
              <a:t>, </a:t>
            </a:r>
            <a:r>
              <a:rPr lang="en-US" err="1"/>
              <a:t>DailyMotion</a:t>
            </a:r>
            <a:r>
              <a:rPr lang="en-US"/>
              <a:t>, and </a:t>
            </a:r>
            <a:r>
              <a:rPr lang="en-US" err="1"/>
              <a:t>Odysee</a:t>
            </a:r>
            <a:r>
              <a:rPr lang="en-US"/>
              <a:t> during video playback</a:t>
            </a:r>
          </a:p>
        </p:txBody>
      </p:sp>
    </p:spTree>
    <p:extLst>
      <p:ext uri="{BB962C8B-B14F-4D97-AF65-F5344CB8AC3E}">
        <p14:creationId xmlns:p14="http://schemas.microsoft.com/office/powerpoint/2010/main" val="1487219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27AC-F3A0-5EA2-02EC-B1166C9C8EBD}"/>
              </a:ext>
            </a:extLst>
          </p:cNvPr>
          <p:cNvSpPr>
            <a:spLocks noGrp="1"/>
          </p:cNvSpPr>
          <p:nvPr>
            <p:ph type="title"/>
          </p:nvPr>
        </p:nvSpPr>
        <p:spPr/>
        <p:txBody>
          <a:bodyPr/>
          <a:lstStyle/>
          <a:p>
            <a:r>
              <a:rPr lang="en-US"/>
              <a:t>Take away</a:t>
            </a:r>
          </a:p>
        </p:txBody>
      </p:sp>
      <p:sp>
        <p:nvSpPr>
          <p:cNvPr id="3" name="Content Placeholder 2">
            <a:extLst>
              <a:ext uri="{FF2B5EF4-FFF2-40B4-BE49-F238E27FC236}">
                <a16:creationId xmlns:a16="http://schemas.microsoft.com/office/drawing/2014/main" id="{D46BD21E-DDEB-1EB3-261A-10ABA5437DBE}"/>
              </a:ext>
            </a:extLst>
          </p:cNvPr>
          <p:cNvSpPr>
            <a:spLocks noGrp="1"/>
          </p:cNvSpPr>
          <p:nvPr>
            <p:ph idx="1"/>
          </p:nvPr>
        </p:nvSpPr>
        <p:spPr/>
        <p:txBody>
          <a:bodyPr/>
          <a:lstStyle/>
          <a:p>
            <a:r>
              <a:rPr lang="en-US" dirty="0"/>
              <a:t>Some sites of clear advantages and disadvantages that can be seen without using a profiler.</a:t>
            </a:r>
          </a:p>
          <a:p>
            <a:r>
              <a:rPr lang="en-US" dirty="0"/>
              <a:t>Other have trade off that are not readily apparent and will take more time to learn there effects on performance</a:t>
            </a:r>
          </a:p>
          <a:p>
            <a:r>
              <a:rPr lang="en-US" dirty="0"/>
              <a:t>There are clear alternatives if you want better performance from search engines, social media, and video hosting, but not so much for news and online shopping</a:t>
            </a:r>
          </a:p>
        </p:txBody>
      </p:sp>
    </p:spTree>
    <p:extLst>
      <p:ext uri="{BB962C8B-B14F-4D97-AF65-F5344CB8AC3E}">
        <p14:creationId xmlns:p14="http://schemas.microsoft.com/office/powerpoint/2010/main" val="4089006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8676-BB54-C06F-B0AE-3CDBF35A80E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D07024D-93DE-BA55-5512-6189263AB8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205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Search Engines</a:t>
            </a:r>
          </a:p>
        </p:txBody>
      </p:sp>
      <p:graphicFrame>
        <p:nvGraphicFramePr>
          <p:cNvPr id="4" name="Chart 3">
            <a:extLst>
              <a:ext uri="{FF2B5EF4-FFF2-40B4-BE49-F238E27FC236}">
                <a16:creationId xmlns:a16="http://schemas.microsoft.com/office/drawing/2014/main" id="{B7F84A40-20C7-84A4-2D63-1DEEA59C0B70}"/>
              </a:ext>
            </a:extLst>
          </p:cNvPr>
          <p:cNvGraphicFramePr>
            <a:graphicFrameLocks/>
          </p:cNvGraphicFramePr>
          <p:nvPr>
            <p:extLst>
              <p:ext uri="{D42A27DB-BD31-4B8C-83A1-F6EECF244321}">
                <p14:modId xmlns:p14="http://schemas.microsoft.com/office/powerpoint/2010/main" val="2433851525"/>
              </p:ext>
            </p:extLst>
          </p:nvPr>
        </p:nvGraphicFramePr>
        <p:xfrm>
          <a:off x="3180524" y="862936"/>
          <a:ext cx="7870068" cy="53473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54F9754-E9B0-8BB2-022C-234C317FC11B}"/>
              </a:ext>
            </a:extLst>
          </p:cNvPr>
          <p:cNvSpPr txBox="1"/>
          <p:nvPr/>
        </p:nvSpPr>
        <p:spPr>
          <a:xfrm>
            <a:off x="1141408" y="1811866"/>
            <a:ext cx="2039116" cy="3787191"/>
          </a:xfrm>
          <a:prstGeom prst="rect">
            <a:avLst/>
          </a:prstGeom>
          <a:noFill/>
        </p:spPr>
        <p:txBody>
          <a:bodyPr wrap="square" rtlCol="0">
            <a:spAutoFit/>
          </a:bodyPr>
          <a:lstStyle/>
          <a:p>
            <a:pPr>
              <a:lnSpc>
                <a:spcPct val="150000"/>
              </a:lnSpc>
            </a:pPr>
            <a:r>
              <a:rPr lang="en-US"/>
              <a:t>Google</a:t>
            </a:r>
          </a:p>
          <a:p>
            <a:pPr>
              <a:lnSpc>
                <a:spcPct val="150000"/>
              </a:lnSpc>
            </a:pPr>
            <a:r>
              <a:rPr lang="en-US"/>
              <a:t>Bing</a:t>
            </a:r>
          </a:p>
          <a:p>
            <a:pPr>
              <a:lnSpc>
                <a:spcPct val="150000"/>
              </a:lnSpc>
            </a:pPr>
            <a:r>
              <a:rPr lang="en-US"/>
              <a:t>Yahoo</a:t>
            </a:r>
          </a:p>
          <a:p>
            <a:pPr>
              <a:lnSpc>
                <a:spcPct val="150000"/>
              </a:lnSpc>
            </a:pPr>
            <a:r>
              <a:rPr lang="en-US"/>
              <a:t>Yandex</a:t>
            </a:r>
          </a:p>
          <a:p>
            <a:pPr>
              <a:lnSpc>
                <a:spcPct val="150000"/>
              </a:lnSpc>
            </a:pPr>
            <a:r>
              <a:rPr lang="en-US"/>
              <a:t>DuckDuckGo JS</a:t>
            </a:r>
          </a:p>
          <a:p>
            <a:pPr>
              <a:lnSpc>
                <a:spcPct val="150000"/>
              </a:lnSpc>
            </a:pPr>
            <a:r>
              <a:rPr lang="en-US"/>
              <a:t>DuckDuckGo HTML</a:t>
            </a:r>
          </a:p>
          <a:p>
            <a:pPr>
              <a:lnSpc>
                <a:spcPct val="150000"/>
              </a:lnSpc>
            </a:pPr>
            <a:r>
              <a:rPr lang="en-US"/>
              <a:t>DuckDuckGo LITE</a:t>
            </a:r>
          </a:p>
          <a:p>
            <a:pPr>
              <a:lnSpc>
                <a:spcPct val="150000"/>
              </a:lnSpc>
            </a:pPr>
            <a:r>
              <a:rPr lang="en-US" err="1"/>
              <a:t>SearX</a:t>
            </a:r>
            <a:endParaRPr lang="en-US"/>
          </a:p>
          <a:p>
            <a:pPr>
              <a:lnSpc>
                <a:spcPct val="150000"/>
              </a:lnSpc>
            </a:pPr>
            <a:r>
              <a:rPr lang="en-US" err="1"/>
              <a:t>Swisscows</a:t>
            </a:r>
            <a:endParaRPr lang="en-US"/>
          </a:p>
        </p:txBody>
      </p:sp>
    </p:spTree>
    <p:extLst>
      <p:ext uri="{BB962C8B-B14F-4D97-AF65-F5344CB8AC3E}">
        <p14:creationId xmlns:p14="http://schemas.microsoft.com/office/powerpoint/2010/main" val="58257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3CB-A971-C929-4742-9544B33F51FC}"/>
              </a:ext>
            </a:extLst>
          </p:cNvPr>
          <p:cNvSpPr>
            <a:spLocks noGrp="1"/>
          </p:cNvSpPr>
          <p:nvPr>
            <p:ph type="title"/>
          </p:nvPr>
        </p:nvSpPr>
        <p:spPr/>
        <p:txBody>
          <a:bodyPr/>
          <a:lstStyle/>
          <a:p>
            <a:r>
              <a:rPr lang="en-US"/>
              <a:t>Search Engine Home Pages Performance Profiling </a:t>
            </a:r>
          </a:p>
        </p:txBody>
      </p:sp>
      <p:sp>
        <p:nvSpPr>
          <p:cNvPr id="3" name="Content Placeholder 2">
            <a:extLst>
              <a:ext uri="{FF2B5EF4-FFF2-40B4-BE49-F238E27FC236}">
                <a16:creationId xmlns:a16="http://schemas.microsoft.com/office/drawing/2014/main" id="{55CDD3E7-4AED-4574-C6BC-FCAC7EB233AF}"/>
              </a:ext>
            </a:extLst>
          </p:cNvPr>
          <p:cNvSpPr>
            <a:spLocks noGrp="1"/>
          </p:cNvSpPr>
          <p:nvPr>
            <p:ph idx="1"/>
          </p:nvPr>
        </p:nvSpPr>
        <p:spPr/>
        <p:txBody>
          <a:bodyPr>
            <a:normAutofit fontScale="85000" lnSpcReduction="10000"/>
          </a:bodyPr>
          <a:lstStyle/>
          <a:p>
            <a:r>
              <a:rPr lang="en-US"/>
              <a:t>Scripting is the biggest resource hog</a:t>
            </a:r>
          </a:p>
          <a:p>
            <a:r>
              <a:rPr lang="en-US"/>
              <a:t>Google seems to be preloaded into Google Chrome so the built in profiler is not able to gather resource usage data for the CPU, but possibly helps with multiple Google pages</a:t>
            </a:r>
          </a:p>
          <a:p>
            <a:r>
              <a:rPr lang="en-US"/>
              <a:t>Bing, Yahoo, Yandex all take most of their time scripting which on their own are very long</a:t>
            </a:r>
          </a:p>
          <a:p>
            <a:r>
              <a:rPr lang="en-US"/>
              <a:t>DuckDuckGo, </a:t>
            </a:r>
            <a:r>
              <a:rPr lang="en-US" err="1"/>
              <a:t>SearX</a:t>
            </a:r>
            <a:r>
              <a:rPr lang="en-US"/>
              <a:t>, and </a:t>
            </a:r>
            <a:r>
              <a:rPr lang="en-US" err="1"/>
              <a:t>Swisscows</a:t>
            </a:r>
            <a:r>
              <a:rPr lang="en-US"/>
              <a:t> take a similar amount of time scripting and system use.</a:t>
            </a:r>
          </a:p>
          <a:p>
            <a:r>
              <a:rPr lang="en-US"/>
              <a:t>DuckDuckGo HTML, DDG LITE are both non-JavaScript, take the least amount of resources besides </a:t>
            </a:r>
            <a:r>
              <a:rPr lang="en-US" err="1"/>
              <a:t>SearX</a:t>
            </a:r>
            <a:r>
              <a:rPr lang="en-US"/>
              <a:t> that still has scripting, and loading and painting times that are nonexistent</a:t>
            </a:r>
          </a:p>
        </p:txBody>
      </p:sp>
    </p:spTree>
    <p:extLst>
      <p:ext uri="{BB962C8B-B14F-4D97-AF65-F5344CB8AC3E}">
        <p14:creationId xmlns:p14="http://schemas.microsoft.com/office/powerpoint/2010/main" val="360368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Search Engines</a:t>
            </a:r>
          </a:p>
        </p:txBody>
      </p:sp>
      <p:sp>
        <p:nvSpPr>
          <p:cNvPr id="5" name="TextBox 4">
            <a:extLst>
              <a:ext uri="{FF2B5EF4-FFF2-40B4-BE49-F238E27FC236}">
                <a16:creationId xmlns:a16="http://schemas.microsoft.com/office/drawing/2014/main" id="{F54F9754-E9B0-8BB2-022C-234C317FC11B}"/>
              </a:ext>
            </a:extLst>
          </p:cNvPr>
          <p:cNvSpPr txBox="1"/>
          <p:nvPr/>
        </p:nvSpPr>
        <p:spPr>
          <a:xfrm>
            <a:off x="1141408" y="1811866"/>
            <a:ext cx="2039116" cy="3787191"/>
          </a:xfrm>
          <a:prstGeom prst="rect">
            <a:avLst/>
          </a:prstGeom>
          <a:noFill/>
        </p:spPr>
        <p:txBody>
          <a:bodyPr wrap="square" rtlCol="0">
            <a:spAutoFit/>
          </a:bodyPr>
          <a:lstStyle/>
          <a:p>
            <a:pPr>
              <a:lnSpc>
                <a:spcPct val="150000"/>
              </a:lnSpc>
            </a:pPr>
            <a:r>
              <a:rPr lang="en-US"/>
              <a:t>Google</a:t>
            </a:r>
          </a:p>
          <a:p>
            <a:pPr>
              <a:lnSpc>
                <a:spcPct val="150000"/>
              </a:lnSpc>
            </a:pPr>
            <a:r>
              <a:rPr lang="en-US"/>
              <a:t>Bing</a:t>
            </a:r>
          </a:p>
          <a:p>
            <a:pPr>
              <a:lnSpc>
                <a:spcPct val="150000"/>
              </a:lnSpc>
            </a:pPr>
            <a:r>
              <a:rPr lang="en-US"/>
              <a:t>Yahoo</a:t>
            </a:r>
          </a:p>
          <a:p>
            <a:pPr>
              <a:lnSpc>
                <a:spcPct val="150000"/>
              </a:lnSpc>
            </a:pPr>
            <a:r>
              <a:rPr lang="en-US"/>
              <a:t>Yandex</a:t>
            </a:r>
          </a:p>
          <a:p>
            <a:pPr>
              <a:lnSpc>
                <a:spcPct val="150000"/>
              </a:lnSpc>
            </a:pPr>
            <a:r>
              <a:rPr lang="en-US"/>
              <a:t>DuckDuckGo JS</a:t>
            </a:r>
          </a:p>
          <a:p>
            <a:pPr>
              <a:lnSpc>
                <a:spcPct val="150000"/>
              </a:lnSpc>
            </a:pPr>
            <a:r>
              <a:rPr lang="en-US"/>
              <a:t>DuckDuckGo HTML</a:t>
            </a:r>
          </a:p>
          <a:p>
            <a:pPr>
              <a:lnSpc>
                <a:spcPct val="150000"/>
              </a:lnSpc>
            </a:pPr>
            <a:r>
              <a:rPr lang="en-US"/>
              <a:t>DuckDuckGo LITE</a:t>
            </a:r>
          </a:p>
          <a:p>
            <a:pPr>
              <a:lnSpc>
                <a:spcPct val="150000"/>
              </a:lnSpc>
            </a:pPr>
            <a:r>
              <a:rPr lang="en-US" err="1"/>
              <a:t>SearX</a:t>
            </a:r>
            <a:endParaRPr lang="en-US"/>
          </a:p>
          <a:p>
            <a:pPr>
              <a:lnSpc>
                <a:spcPct val="150000"/>
              </a:lnSpc>
            </a:pPr>
            <a:r>
              <a:rPr lang="en-US" err="1"/>
              <a:t>Swisscows</a:t>
            </a:r>
            <a:endParaRPr lang="en-US"/>
          </a:p>
        </p:txBody>
      </p:sp>
      <p:graphicFrame>
        <p:nvGraphicFramePr>
          <p:cNvPr id="6" name="Chart 5">
            <a:extLst>
              <a:ext uri="{FF2B5EF4-FFF2-40B4-BE49-F238E27FC236}">
                <a16:creationId xmlns:a16="http://schemas.microsoft.com/office/drawing/2014/main" id="{1CBD8101-0263-5557-FDE9-BC1D7CD3BAF2}"/>
              </a:ext>
            </a:extLst>
          </p:cNvPr>
          <p:cNvGraphicFramePr>
            <a:graphicFrameLocks/>
          </p:cNvGraphicFramePr>
          <p:nvPr>
            <p:extLst>
              <p:ext uri="{D42A27DB-BD31-4B8C-83A1-F6EECF244321}">
                <p14:modId xmlns:p14="http://schemas.microsoft.com/office/powerpoint/2010/main" val="2146399346"/>
              </p:ext>
            </p:extLst>
          </p:nvPr>
        </p:nvGraphicFramePr>
        <p:xfrm>
          <a:off x="3180522" y="862936"/>
          <a:ext cx="7870070" cy="5132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557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3CB-A971-C929-4742-9544B33F51FC}"/>
              </a:ext>
            </a:extLst>
          </p:cNvPr>
          <p:cNvSpPr>
            <a:spLocks noGrp="1"/>
          </p:cNvSpPr>
          <p:nvPr>
            <p:ph type="title"/>
          </p:nvPr>
        </p:nvSpPr>
        <p:spPr/>
        <p:txBody>
          <a:bodyPr/>
          <a:lstStyle/>
          <a:p>
            <a:r>
              <a:rPr lang="en-US"/>
              <a:t>Search Engine Home Pages Heap Memory</a:t>
            </a:r>
          </a:p>
        </p:txBody>
      </p:sp>
      <p:sp>
        <p:nvSpPr>
          <p:cNvPr id="3" name="Content Placeholder 2">
            <a:extLst>
              <a:ext uri="{FF2B5EF4-FFF2-40B4-BE49-F238E27FC236}">
                <a16:creationId xmlns:a16="http://schemas.microsoft.com/office/drawing/2014/main" id="{55CDD3E7-4AED-4574-C6BC-FCAC7EB233AF}"/>
              </a:ext>
            </a:extLst>
          </p:cNvPr>
          <p:cNvSpPr>
            <a:spLocks noGrp="1"/>
          </p:cNvSpPr>
          <p:nvPr>
            <p:ph idx="1"/>
          </p:nvPr>
        </p:nvSpPr>
        <p:spPr/>
        <p:txBody>
          <a:bodyPr>
            <a:normAutofit/>
          </a:bodyPr>
          <a:lstStyle/>
          <a:p>
            <a:r>
              <a:rPr lang="en-US"/>
              <a:t>Code, strings, and system objects take the most resources in general</a:t>
            </a:r>
          </a:p>
          <a:p>
            <a:r>
              <a:rPr lang="en-US"/>
              <a:t>Yahoo takes up the most memory, its home page if full of ads</a:t>
            </a:r>
          </a:p>
          <a:p>
            <a:r>
              <a:rPr lang="en-US"/>
              <a:t>Bing takes up a bit more than half the time of Yahoo even with much less ads</a:t>
            </a:r>
          </a:p>
          <a:p>
            <a:r>
              <a:rPr lang="en-US"/>
              <a:t>Google with no ads at all on the home page still takes up a lot of memory</a:t>
            </a:r>
          </a:p>
          <a:p>
            <a:r>
              <a:rPr lang="en-US"/>
              <a:t>The rest of the search engines takes up very little memory with </a:t>
            </a:r>
            <a:r>
              <a:rPr lang="en-US" err="1"/>
              <a:t>Swisscows</a:t>
            </a:r>
            <a:r>
              <a:rPr lang="en-US"/>
              <a:t> being the biggest with the code contributing to that</a:t>
            </a:r>
          </a:p>
          <a:p>
            <a:endParaRPr lang="en-US"/>
          </a:p>
        </p:txBody>
      </p:sp>
    </p:spTree>
    <p:extLst>
      <p:ext uri="{BB962C8B-B14F-4D97-AF65-F5344CB8AC3E}">
        <p14:creationId xmlns:p14="http://schemas.microsoft.com/office/powerpoint/2010/main" val="132648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BAF5-1354-86BB-5153-5DBD64E2C8E4}"/>
              </a:ext>
            </a:extLst>
          </p:cNvPr>
          <p:cNvSpPr>
            <a:spLocks noGrp="1"/>
          </p:cNvSpPr>
          <p:nvPr>
            <p:ph type="title"/>
          </p:nvPr>
        </p:nvSpPr>
        <p:spPr>
          <a:xfrm flipH="1">
            <a:off x="1141407" y="862936"/>
            <a:ext cx="2039115" cy="948930"/>
          </a:xfrm>
        </p:spPr>
        <p:txBody>
          <a:bodyPr>
            <a:normAutofit fontScale="90000"/>
          </a:bodyPr>
          <a:lstStyle/>
          <a:p>
            <a:r>
              <a:rPr lang="en-US"/>
              <a:t>Search Engines</a:t>
            </a:r>
          </a:p>
        </p:txBody>
      </p:sp>
      <p:sp>
        <p:nvSpPr>
          <p:cNvPr id="5" name="TextBox 4">
            <a:extLst>
              <a:ext uri="{FF2B5EF4-FFF2-40B4-BE49-F238E27FC236}">
                <a16:creationId xmlns:a16="http://schemas.microsoft.com/office/drawing/2014/main" id="{F54F9754-E9B0-8BB2-022C-234C317FC11B}"/>
              </a:ext>
            </a:extLst>
          </p:cNvPr>
          <p:cNvSpPr txBox="1"/>
          <p:nvPr/>
        </p:nvSpPr>
        <p:spPr>
          <a:xfrm>
            <a:off x="1141408" y="1811866"/>
            <a:ext cx="2039116" cy="3787191"/>
          </a:xfrm>
          <a:prstGeom prst="rect">
            <a:avLst/>
          </a:prstGeom>
          <a:noFill/>
        </p:spPr>
        <p:txBody>
          <a:bodyPr wrap="square" rtlCol="0">
            <a:spAutoFit/>
          </a:bodyPr>
          <a:lstStyle/>
          <a:p>
            <a:pPr>
              <a:lnSpc>
                <a:spcPct val="150000"/>
              </a:lnSpc>
            </a:pPr>
            <a:r>
              <a:rPr lang="en-US"/>
              <a:t>Google</a:t>
            </a:r>
          </a:p>
          <a:p>
            <a:pPr>
              <a:lnSpc>
                <a:spcPct val="150000"/>
              </a:lnSpc>
            </a:pPr>
            <a:r>
              <a:rPr lang="en-US"/>
              <a:t>Bing</a:t>
            </a:r>
          </a:p>
          <a:p>
            <a:pPr>
              <a:lnSpc>
                <a:spcPct val="150000"/>
              </a:lnSpc>
            </a:pPr>
            <a:r>
              <a:rPr lang="en-US"/>
              <a:t>Yahoo</a:t>
            </a:r>
          </a:p>
          <a:p>
            <a:pPr>
              <a:lnSpc>
                <a:spcPct val="150000"/>
              </a:lnSpc>
            </a:pPr>
            <a:r>
              <a:rPr lang="en-US"/>
              <a:t>Yandex</a:t>
            </a:r>
          </a:p>
          <a:p>
            <a:pPr>
              <a:lnSpc>
                <a:spcPct val="150000"/>
              </a:lnSpc>
            </a:pPr>
            <a:r>
              <a:rPr lang="en-US"/>
              <a:t>DuckDuckGo JS</a:t>
            </a:r>
          </a:p>
          <a:p>
            <a:pPr>
              <a:lnSpc>
                <a:spcPct val="150000"/>
              </a:lnSpc>
            </a:pPr>
            <a:r>
              <a:rPr lang="en-US"/>
              <a:t>DuckDuckGo HTML</a:t>
            </a:r>
          </a:p>
          <a:p>
            <a:pPr>
              <a:lnSpc>
                <a:spcPct val="150000"/>
              </a:lnSpc>
            </a:pPr>
            <a:r>
              <a:rPr lang="en-US"/>
              <a:t>DuckDuckGo LITE</a:t>
            </a:r>
          </a:p>
          <a:p>
            <a:pPr>
              <a:lnSpc>
                <a:spcPct val="150000"/>
              </a:lnSpc>
            </a:pPr>
            <a:r>
              <a:rPr lang="en-US" err="1"/>
              <a:t>SearX</a:t>
            </a:r>
            <a:endParaRPr lang="en-US"/>
          </a:p>
          <a:p>
            <a:pPr>
              <a:lnSpc>
                <a:spcPct val="150000"/>
              </a:lnSpc>
            </a:pPr>
            <a:r>
              <a:rPr lang="en-US" err="1"/>
              <a:t>Swisscows</a:t>
            </a:r>
            <a:endParaRPr lang="en-US"/>
          </a:p>
        </p:txBody>
      </p:sp>
      <p:graphicFrame>
        <p:nvGraphicFramePr>
          <p:cNvPr id="3" name="Chart 2">
            <a:extLst>
              <a:ext uri="{FF2B5EF4-FFF2-40B4-BE49-F238E27FC236}">
                <a16:creationId xmlns:a16="http://schemas.microsoft.com/office/drawing/2014/main" id="{1128E0A0-CFE3-6875-F956-6695C526B21F}"/>
              </a:ext>
            </a:extLst>
          </p:cNvPr>
          <p:cNvGraphicFramePr>
            <a:graphicFrameLocks/>
          </p:cNvGraphicFramePr>
          <p:nvPr>
            <p:extLst>
              <p:ext uri="{D42A27DB-BD31-4B8C-83A1-F6EECF244321}">
                <p14:modId xmlns:p14="http://schemas.microsoft.com/office/powerpoint/2010/main" val="2908498243"/>
              </p:ext>
            </p:extLst>
          </p:nvPr>
        </p:nvGraphicFramePr>
        <p:xfrm>
          <a:off x="3180522" y="862936"/>
          <a:ext cx="7870070" cy="5132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432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01BF-F0EE-A9D6-E294-AD664EA24E4A}"/>
              </a:ext>
            </a:extLst>
          </p:cNvPr>
          <p:cNvSpPr>
            <a:spLocks noGrp="1"/>
          </p:cNvSpPr>
          <p:nvPr>
            <p:ph type="title"/>
          </p:nvPr>
        </p:nvSpPr>
        <p:spPr/>
        <p:txBody>
          <a:bodyPr/>
          <a:lstStyle/>
          <a:p>
            <a:r>
              <a:rPr lang="en-US"/>
              <a:t>Search Engine Landing Pages Performance Profiling </a:t>
            </a:r>
          </a:p>
        </p:txBody>
      </p:sp>
      <p:sp>
        <p:nvSpPr>
          <p:cNvPr id="3" name="Content Placeholder 2">
            <a:extLst>
              <a:ext uri="{FF2B5EF4-FFF2-40B4-BE49-F238E27FC236}">
                <a16:creationId xmlns:a16="http://schemas.microsoft.com/office/drawing/2014/main" id="{82FB1748-AF56-0E5C-EAB4-B74A3872FAB7}"/>
              </a:ext>
            </a:extLst>
          </p:cNvPr>
          <p:cNvSpPr>
            <a:spLocks noGrp="1"/>
          </p:cNvSpPr>
          <p:nvPr>
            <p:ph idx="1"/>
          </p:nvPr>
        </p:nvSpPr>
        <p:spPr/>
        <p:txBody>
          <a:bodyPr/>
          <a:lstStyle/>
          <a:p>
            <a:r>
              <a:rPr lang="en-US"/>
              <a:t>Scripting is the most resource heavy for the JavaScript search engines including DuckDuckGo.</a:t>
            </a:r>
          </a:p>
          <a:p>
            <a:r>
              <a:rPr lang="en-US"/>
              <a:t>Non-JavaScript search engines still have similar performance to their home pages</a:t>
            </a:r>
          </a:p>
          <a:p>
            <a:r>
              <a:rPr lang="en-US"/>
              <a:t>Bing spends a lot of time not just scripting, but also rendering, painting, and accessing system resources.</a:t>
            </a:r>
          </a:p>
        </p:txBody>
      </p:sp>
    </p:spTree>
    <p:extLst>
      <p:ext uri="{BB962C8B-B14F-4D97-AF65-F5344CB8AC3E}">
        <p14:creationId xmlns:p14="http://schemas.microsoft.com/office/powerpoint/2010/main" val="3645972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Circuit</Template>
  <TotalTime>0</TotalTime>
  <Words>1061</Words>
  <Application>Microsoft Macintosh PowerPoint</Application>
  <PresentationFormat>Widescreen</PresentationFormat>
  <Paragraphs>176</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Tw Cen MT</vt:lpstr>
      <vt:lpstr>Circuit</vt:lpstr>
      <vt:lpstr>Unethical Optimization of Computer Software: THE WEB</vt:lpstr>
      <vt:lpstr>Negligence and Greed</vt:lpstr>
      <vt:lpstr>Profiling the WEB</vt:lpstr>
      <vt:lpstr>Search Engines</vt:lpstr>
      <vt:lpstr>Search Engine Home Pages Performance Profiling </vt:lpstr>
      <vt:lpstr>Search Engines</vt:lpstr>
      <vt:lpstr>Search Engine Home Pages Heap Memory</vt:lpstr>
      <vt:lpstr>Search Engines</vt:lpstr>
      <vt:lpstr>Search Engine Landing Pages Performance Profiling </vt:lpstr>
      <vt:lpstr>Search Engines</vt:lpstr>
      <vt:lpstr>Search Engine Landing Pages Performance Profiling </vt:lpstr>
      <vt:lpstr>NEWS Sites</vt:lpstr>
      <vt:lpstr>News Sites Home Pages Performance Profiling </vt:lpstr>
      <vt:lpstr>NEWS Sites</vt:lpstr>
      <vt:lpstr>News Sites Home Pages Heap Memory</vt:lpstr>
      <vt:lpstr>Online Shopping</vt:lpstr>
      <vt:lpstr>Online Shopping Home Page Performance Profiling</vt:lpstr>
      <vt:lpstr>Online Shopping</vt:lpstr>
      <vt:lpstr>Online Shopping Home Page Heap Memory</vt:lpstr>
      <vt:lpstr>Social Media</vt:lpstr>
      <vt:lpstr>Social Media Home Page Performance Profiling</vt:lpstr>
      <vt:lpstr>Social Media</vt:lpstr>
      <vt:lpstr>Social Media Home Page Heap Memory</vt:lpstr>
      <vt:lpstr>Video Hosting</vt:lpstr>
      <vt:lpstr>Video Hosting Home Page Performance Profiling</vt:lpstr>
      <vt:lpstr>Video Hosting</vt:lpstr>
      <vt:lpstr>Video Hosting Home Page Heap Memory</vt:lpstr>
      <vt:lpstr>Video Hosting</vt:lpstr>
      <vt:lpstr>Video Hosting Landing Page Performance Profiling</vt:lpstr>
      <vt:lpstr>Video Hosting</vt:lpstr>
      <vt:lpstr>Video Hosting Landing Page Heap Memory</vt:lpstr>
      <vt:lpstr>Take away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Unethical Optimization of Computer Software: THE WEB</dc:title>
  <dc:creator>Cossifos, Aj John</dc:creator>
  <cp:lastModifiedBy>Cossifos, Aj John</cp:lastModifiedBy>
  <cp:revision>1</cp:revision>
  <dcterms:created xsi:type="dcterms:W3CDTF">2023-04-13T13:35:54Z</dcterms:created>
  <dcterms:modified xsi:type="dcterms:W3CDTF">2023-04-28T14:09:05Z</dcterms:modified>
</cp:coreProperties>
</file>