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9D2E-D789-475C-9A80-12856C139744}" type="datetimeFigureOut">
              <a:rPr lang="en-GB" smtClean="0"/>
              <a:t>30/04/2019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B60E-9E77-4219-9F1B-2F402549EAF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43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9D2E-D789-475C-9A80-12856C139744}" type="datetimeFigureOut">
              <a:rPr lang="en-GB" smtClean="0"/>
              <a:t>30/04/2019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B60E-9E77-4219-9F1B-2F402549EAF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3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9D2E-D789-475C-9A80-12856C139744}" type="datetimeFigureOut">
              <a:rPr lang="en-GB" smtClean="0"/>
              <a:t>30/04/2019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B60E-9E77-4219-9F1B-2F402549EAF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456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9D2E-D789-475C-9A80-12856C139744}" type="datetimeFigureOut">
              <a:rPr lang="en-GB" smtClean="0"/>
              <a:t>30/04/2019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B60E-9E77-4219-9F1B-2F402549EAF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434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9D2E-D789-475C-9A80-12856C139744}" type="datetimeFigureOut">
              <a:rPr lang="en-GB" smtClean="0"/>
              <a:t>30/04/2019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B60E-9E77-4219-9F1B-2F402549EAF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9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9D2E-D789-475C-9A80-12856C139744}" type="datetimeFigureOut">
              <a:rPr lang="en-GB" smtClean="0"/>
              <a:t>30/04/2019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B60E-9E77-4219-9F1B-2F402549EAF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861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9D2E-D789-475C-9A80-12856C139744}" type="datetimeFigureOut">
              <a:rPr lang="en-GB" smtClean="0"/>
              <a:t>30/04/2019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B60E-9E77-4219-9F1B-2F402549EAF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751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9D2E-D789-475C-9A80-12856C139744}" type="datetimeFigureOut">
              <a:rPr lang="en-GB" smtClean="0"/>
              <a:t>30/04/2019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B60E-9E77-4219-9F1B-2F402549EAF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25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9D2E-D789-475C-9A80-12856C139744}" type="datetimeFigureOut">
              <a:rPr lang="en-GB" smtClean="0"/>
              <a:t>30/04/2019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B60E-9E77-4219-9F1B-2F402549EAF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00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9D2E-D789-475C-9A80-12856C139744}" type="datetimeFigureOut">
              <a:rPr lang="en-GB" smtClean="0"/>
              <a:t>30/04/2019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B60E-9E77-4219-9F1B-2F402549EAF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23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9D2E-D789-475C-9A80-12856C139744}" type="datetimeFigureOut">
              <a:rPr lang="en-GB" smtClean="0"/>
              <a:t>30/04/2019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B60E-9E77-4219-9F1B-2F402549EAF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3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9D2E-D789-475C-9A80-12856C139744}" type="datetimeFigureOut">
              <a:rPr lang="en-GB" smtClean="0"/>
              <a:t>30/04/2019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B60E-9E77-4219-9F1B-2F402549EAF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56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9D2E-D789-475C-9A80-12856C139744}" type="datetimeFigureOut">
              <a:rPr lang="en-GB" smtClean="0"/>
              <a:t>30/04/2019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B60E-9E77-4219-9F1B-2F402549EAF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86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9D2E-D789-475C-9A80-12856C139744}" type="datetimeFigureOut">
              <a:rPr lang="en-GB" smtClean="0"/>
              <a:t>30/04/2019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B60E-9E77-4219-9F1B-2F402549EAF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15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9D2E-D789-475C-9A80-12856C139744}" type="datetimeFigureOut">
              <a:rPr lang="en-GB" smtClean="0"/>
              <a:t>30/04/2019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B60E-9E77-4219-9F1B-2F402549EAF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50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9D2E-D789-475C-9A80-12856C139744}" type="datetimeFigureOut">
              <a:rPr lang="en-GB" smtClean="0"/>
              <a:t>30/04/2019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B60E-9E77-4219-9F1B-2F402549EAF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35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49D2E-D789-475C-9A80-12856C139744}" type="datetimeFigureOut">
              <a:rPr lang="en-GB" smtClean="0"/>
              <a:t>30/04/2019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4DB60E-9E77-4219-9F1B-2F402549EAF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09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6D2E-1FD4-436B-AD25-0EB95B827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APPLICATION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774AA-CC9B-4D5A-ABA4-08EFD1444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Angelo Josey Caldeira | 1605007 | CMP309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85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608D-6FAA-4282-B369-A37070EE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36E57-BCC9-403E-92D8-6CFCAA8D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351"/>
            <a:ext cx="8596668" cy="463201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Camera 2</a:t>
            </a:r>
          </a:p>
          <a:p>
            <a:r>
              <a:rPr lang="en-US" sz="3200" dirty="0"/>
              <a:t>Firebase Notifications</a:t>
            </a:r>
          </a:p>
          <a:p>
            <a:r>
              <a:rPr lang="en-US" sz="3200" dirty="0"/>
              <a:t>Firebase Storage</a:t>
            </a:r>
          </a:p>
          <a:p>
            <a:r>
              <a:rPr lang="en-US" sz="3200" dirty="0"/>
              <a:t>Firebase Real Time Database</a:t>
            </a:r>
          </a:p>
          <a:p>
            <a:r>
              <a:rPr lang="en-US" sz="3200" dirty="0"/>
              <a:t>External Storage</a:t>
            </a:r>
          </a:p>
          <a:p>
            <a:r>
              <a:rPr lang="en-US" sz="3200" dirty="0"/>
              <a:t>Shared Preferences</a:t>
            </a:r>
          </a:p>
          <a:p>
            <a:r>
              <a:rPr lang="en-US" sz="3200" dirty="0"/>
              <a:t>Intent Service</a:t>
            </a:r>
          </a:p>
          <a:p>
            <a:r>
              <a:rPr lang="en-US" sz="3200" dirty="0"/>
              <a:t>Telephony</a:t>
            </a:r>
          </a:p>
          <a:p>
            <a:endParaRPr lang="en-US" sz="32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1435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58D5-9562-40A9-BEC8-082EC400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Continued…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C04A0E-26FA-48E2-A2EB-4C2384CFB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90" y="1488281"/>
            <a:ext cx="8596312" cy="3881437"/>
          </a:xfrm>
        </p:spPr>
        <p:txBody>
          <a:bodyPr>
            <a:normAutofit/>
          </a:bodyPr>
          <a:lstStyle/>
          <a:p>
            <a:r>
              <a:rPr lang="en-US" sz="3200" dirty="0"/>
              <a:t>Recycler View</a:t>
            </a:r>
          </a:p>
          <a:p>
            <a:r>
              <a:rPr lang="en-US" sz="3200" dirty="0"/>
              <a:t>List View</a:t>
            </a:r>
          </a:p>
          <a:p>
            <a:r>
              <a:rPr lang="en-US" sz="3200" dirty="0"/>
              <a:t>Alert Boxes</a:t>
            </a:r>
          </a:p>
          <a:p>
            <a:r>
              <a:rPr lang="en-US" sz="3200" dirty="0"/>
              <a:t>Dialog Pop Up</a:t>
            </a:r>
          </a:p>
          <a:p>
            <a:r>
              <a:rPr lang="en-US" sz="3200" dirty="0"/>
              <a:t>Touch Events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9209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57D2-D56E-405F-880C-DFD6CA32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C26B-96D2-498E-9D55-962549E3C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185"/>
            <a:ext cx="8596668" cy="4506177"/>
          </a:xfrm>
        </p:spPr>
        <p:txBody>
          <a:bodyPr>
            <a:normAutofit/>
          </a:bodyPr>
          <a:lstStyle/>
          <a:p>
            <a:r>
              <a:rPr lang="en-US" sz="3600" dirty="0"/>
              <a:t>Login</a:t>
            </a:r>
          </a:p>
          <a:p>
            <a:r>
              <a:rPr lang="en-US" sz="3600" dirty="0"/>
              <a:t>Register</a:t>
            </a:r>
          </a:p>
          <a:p>
            <a:r>
              <a:rPr lang="en-US" sz="3600" dirty="0"/>
              <a:t>Camera</a:t>
            </a:r>
          </a:p>
          <a:p>
            <a:r>
              <a:rPr lang="en-US" sz="3600" dirty="0"/>
              <a:t>Contacts</a:t>
            </a:r>
          </a:p>
          <a:p>
            <a:r>
              <a:rPr lang="en-US" sz="3600" dirty="0"/>
              <a:t>Stories</a:t>
            </a:r>
          </a:p>
          <a:p>
            <a:r>
              <a:rPr lang="en-US" sz="3600" dirty="0"/>
              <a:t>Image Preview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664526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</TotalTime>
  <Words>49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ANDROID APPLICATION</vt:lpstr>
      <vt:lpstr>Features</vt:lpstr>
      <vt:lpstr>Features Continued…</vt:lpstr>
      <vt:lpstr>Screens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</dc:title>
  <dc:creator>Angelo Caldeira</dc:creator>
  <cp:lastModifiedBy>Angelo Caldeira</cp:lastModifiedBy>
  <cp:revision>6</cp:revision>
  <dcterms:created xsi:type="dcterms:W3CDTF">2019-04-30T16:37:54Z</dcterms:created>
  <dcterms:modified xsi:type="dcterms:W3CDTF">2019-04-30T21:26:55Z</dcterms:modified>
</cp:coreProperties>
</file>