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ng Pamag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E35634CB-6B45-1376-7D05-15EB673DB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Subpamagat 2">
            <a:extLst>
              <a:ext uri="{FF2B5EF4-FFF2-40B4-BE49-F238E27FC236}">
                <a16:creationId xmlns:a16="http://schemas.microsoft.com/office/drawing/2014/main" id="{BDA51CD9-EC07-3324-F8FB-C6F72D01A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l-PH"/>
              <a:t>I-click para i-edit ang Master na estilo ng subtitle</a:t>
            </a:r>
            <a:endParaRPr lang="en-US"/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5A2E2763-7C03-62DD-2EEB-A2C5EA24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D90E46DD-3D71-2E08-8B49-DC8CE642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7C5EBF13-CD0B-6106-32D6-508566EE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magat at Patayong Tek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5CAA9BD2-E484-61FD-9F94-6CD1FEB5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Patayong Teksto 2">
            <a:extLst>
              <a:ext uri="{FF2B5EF4-FFF2-40B4-BE49-F238E27FC236}">
                <a16:creationId xmlns:a16="http://schemas.microsoft.com/office/drawing/2014/main" id="{F535219B-1128-4CAF-EF8F-F84CA576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DF6BF2AD-6729-2A30-C7DD-8BC0344D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485E8198-7EFD-0418-F688-79DE6462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5979FDF6-623F-FB3C-E239-87A4A802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8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atayong Pamagat at Tek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tayong Pamagat 1">
            <a:extLst>
              <a:ext uri="{FF2B5EF4-FFF2-40B4-BE49-F238E27FC236}">
                <a16:creationId xmlns:a16="http://schemas.microsoft.com/office/drawing/2014/main" id="{CDB5171C-C34A-C61F-533B-C51BE64A9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Patayong Teksto 2">
            <a:extLst>
              <a:ext uri="{FF2B5EF4-FFF2-40B4-BE49-F238E27FC236}">
                <a16:creationId xmlns:a16="http://schemas.microsoft.com/office/drawing/2014/main" id="{5874452E-1F26-BA59-B4CA-F35B46C24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BEADB774-C995-9249-DB0C-EB0C7E9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1854617C-F029-C444-7B0A-785506D0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A0E91792-F1E9-A7A7-12AC-B13F5BBE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magat at Nilala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ABFFF3ED-6A3B-E367-33D2-958DD248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Nilalaman 2">
            <a:extLst>
              <a:ext uri="{FF2B5EF4-FFF2-40B4-BE49-F238E27FC236}">
                <a16:creationId xmlns:a16="http://schemas.microsoft.com/office/drawing/2014/main" id="{9CAD4934-2C14-449C-C23B-189BEAC81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A0B6C27A-F5B6-8C4C-709D-21B0384C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76CEB943-C872-2450-1850-F5359908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A16A0064-60FE-765D-344F-5303C55D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lunan ng Seksiy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ED3111DB-34B1-F147-3097-F2EA9CF0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Teksto 2">
            <a:extLst>
              <a:ext uri="{FF2B5EF4-FFF2-40B4-BE49-F238E27FC236}">
                <a16:creationId xmlns:a16="http://schemas.microsoft.com/office/drawing/2014/main" id="{F4861567-465D-526D-84EB-73937F055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l-PH"/>
              <a:t>I-click para i-edit ang mga Master na estilo ng teksto</a:t>
            </a:r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92F36C1C-F81D-8124-24BD-C6FCB0E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B703A39F-12E7-5584-00FF-40C3E7F0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6E012D75-46C6-53B8-E042-789D8C99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alawa Nilala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BEF2A651-FEF3-12D4-2CB1-1AE1A27C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Nilalaman 2">
            <a:extLst>
              <a:ext uri="{FF2B5EF4-FFF2-40B4-BE49-F238E27FC236}">
                <a16:creationId xmlns:a16="http://schemas.microsoft.com/office/drawing/2014/main" id="{293585E6-2CD9-156A-F735-07BEDA2BF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Nilalaman 3">
            <a:extLst>
              <a:ext uri="{FF2B5EF4-FFF2-40B4-BE49-F238E27FC236}">
                <a16:creationId xmlns:a16="http://schemas.microsoft.com/office/drawing/2014/main" id="{07581E6A-FA62-B547-3DF8-5ED634678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5" name="Placeholder ng Petsa 4">
            <a:extLst>
              <a:ext uri="{FF2B5EF4-FFF2-40B4-BE49-F238E27FC236}">
                <a16:creationId xmlns:a16="http://schemas.microsoft.com/office/drawing/2014/main" id="{605FACE1-B2D5-4D0F-5194-5D6BD212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Placeholder ng Paanan 5">
            <a:extLst>
              <a:ext uri="{FF2B5EF4-FFF2-40B4-BE49-F238E27FC236}">
                <a16:creationId xmlns:a16="http://schemas.microsoft.com/office/drawing/2014/main" id="{7F2A2190-BFC3-F602-742D-333EC696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g Bilang ng Slide 6">
            <a:extLst>
              <a:ext uri="{FF2B5EF4-FFF2-40B4-BE49-F238E27FC236}">
                <a16:creationId xmlns:a16="http://schemas.microsoft.com/office/drawing/2014/main" id="{57AB711A-E968-109C-1EA9-07465DDC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aghahamb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A2EC5932-4914-6F76-5883-090CD5FD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Teksto 2">
            <a:extLst>
              <a:ext uri="{FF2B5EF4-FFF2-40B4-BE49-F238E27FC236}">
                <a16:creationId xmlns:a16="http://schemas.microsoft.com/office/drawing/2014/main" id="{0A4D0706-3A50-30C2-90A3-97A86CF2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l-PH"/>
              <a:t>I-click para i-edit ang mga Master na estilo ng teksto</a:t>
            </a:r>
          </a:p>
        </p:txBody>
      </p:sp>
      <p:sp>
        <p:nvSpPr>
          <p:cNvPr id="4" name="Placeholder ng Nilalaman 3">
            <a:extLst>
              <a:ext uri="{FF2B5EF4-FFF2-40B4-BE49-F238E27FC236}">
                <a16:creationId xmlns:a16="http://schemas.microsoft.com/office/drawing/2014/main" id="{DE2B36F5-AAC8-5306-36DA-C60B65756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5" name="Placeholder ng Teksto 4">
            <a:extLst>
              <a:ext uri="{FF2B5EF4-FFF2-40B4-BE49-F238E27FC236}">
                <a16:creationId xmlns:a16="http://schemas.microsoft.com/office/drawing/2014/main" id="{A635F458-B7BD-5A85-04E6-BAC35542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l-PH"/>
              <a:t>I-click para i-edit ang mga Master na estilo ng teksto</a:t>
            </a:r>
          </a:p>
        </p:txBody>
      </p:sp>
      <p:sp>
        <p:nvSpPr>
          <p:cNvPr id="6" name="Placeholder ng Nilalaman 5">
            <a:extLst>
              <a:ext uri="{FF2B5EF4-FFF2-40B4-BE49-F238E27FC236}">
                <a16:creationId xmlns:a16="http://schemas.microsoft.com/office/drawing/2014/main" id="{50D396E4-9C77-053B-ECE3-1878510E5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7" name="Placeholder ng Petsa 6">
            <a:extLst>
              <a:ext uri="{FF2B5EF4-FFF2-40B4-BE49-F238E27FC236}">
                <a16:creationId xmlns:a16="http://schemas.microsoft.com/office/drawing/2014/main" id="{0423D642-AF17-0113-556A-97CD64C3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Placeholder ng Paanan 7">
            <a:extLst>
              <a:ext uri="{FF2B5EF4-FFF2-40B4-BE49-F238E27FC236}">
                <a16:creationId xmlns:a16="http://schemas.microsoft.com/office/drawing/2014/main" id="{097D58E9-DF0E-CD54-D6A8-F4EBC9B7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ceholder ng Bilang ng Slide 8">
            <a:extLst>
              <a:ext uri="{FF2B5EF4-FFF2-40B4-BE49-F238E27FC236}">
                <a16:creationId xmlns:a16="http://schemas.microsoft.com/office/drawing/2014/main" id="{6EC6FB93-9D6A-B627-A4E4-59FEBB2D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magat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6103B220-4FD1-1FD2-035E-465A2CBD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Petsa 2">
            <a:extLst>
              <a:ext uri="{FF2B5EF4-FFF2-40B4-BE49-F238E27FC236}">
                <a16:creationId xmlns:a16="http://schemas.microsoft.com/office/drawing/2014/main" id="{1DD75054-106E-45AA-A0ED-773AF335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Placeholder ng Paanan 3">
            <a:extLst>
              <a:ext uri="{FF2B5EF4-FFF2-40B4-BE49-F238E27FC236}">
                <a16:creationId xmlns:a16="http://schemas.microsoft.com/office/drawing/2014/main" id="{E187FD93-58BF-6A0E-5A01-727D0437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ceholder ng Bilang ng Slide 4">
            <a:extLst>
              <a:ext uri="{FF2B5EF4-FFF2-40B4-BE49-F238E27FC236}">
                <a16:creationId xmlns:a16="http://schemas.microsoft.com/office/drawing/2014/main" id="{6C36DDBD-CCAE-BC0F-929B-D0B4339F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9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g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ng Petsa 1">
            <a:extLst>
              <a:ext uri="{FF2B5EF4-FFF2-40B4-BE49-F238E27FC236}">
                <a16:creationId xmlns:a16="http://schemas.microsoft.com/office/drawing/2014/main" id="{BE71F778-F47D-0796-28A9-11C9AD4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Placeholder ng Paanan 2">
            <a:extLst>
              <a:ext uri="{FF2B5EF4-FFF2-40B4-BE49-F238E27FC236}">
                <a16:creationId xmlns:a16="http://schemas.microsoft.com/office/drawing/2014/main" id="{567E16EE-C0E2-63D4-D0DD-7777B326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ceholder ng Bilang ng Slide 3">
            <a:extLst>
              <a:ext uri="{FF2B5EF4-FFF2-40B4-BE49-F238E27FC236}">
                <a16:creationId xmlns:a16="http://schemas.microsoft.com/office/drawing/2014/main" id="{BE534907-BCE1-D642-791D-8B64EB73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ilalaman na may Kapsiy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015893CB-A590-2FE0-294A-392E7FB9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Nilalaman 2">
            <a:extLst>
              <a:ext uri="{FF2B5EF4-FFF2-40B4-BE49-F238E27FC236}">
                <a16:creationId xmlns:a16="http://schemas.microsoft.com/office/drawing/2014/main" id="{C5D2EE0F-2C01-9B11-9960-6087014B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Teksto 3">
            <a:extLst>
              <a:ext uri="{FF2B5EF4-FFF2-40B4-BE49-F238E27FC236}">
                <a16:creationId xmlns:a16="http://schemas.microsoft.com/office/drawing/2014/main" id="{7FE39412-38EC-4D96-09F5-CFEF3AACE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l-PH"/>
              <a:t>I-click para i-edit ang mga Master na estilo ng teksto</a:t>
            </a:r>
          </a:p>
        </p:txBody>
      </p:sp>
      <p:sp>
        <p:nvSpPr>
          <p:cNvPr id="5" name="Placeholder ng Petsa 4">
            <a:extLst>
              <a:ext uri="{FF2B5EF4-FFF2-40B4-BE49-F238E27FC236}">
                <a16:creationId xmlns:a16="http://schemas.microsoft.com/office/drawing/2014/main" id="{7D9A0678-1194-4458-6011-B45525D1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Placeholder ng Paanan 5">
            <a:extLst>
              <a:ext uri="{FF2B5EF4-FFF2-40B4-BE49-F238E27FC236}">
                <a16:creationId xmlns:a16="http://schemas.microsoft.com/office/drawing/2014/main" id="{D3DF8052-740C-49B2-0F62-AD78FB22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g Bilang ng Slide 6">
            <a:extLst>
              <a:ext uri="{FF2B5EF4-FFF2-40B4-BE49-F238E27FC236}">
                <a16:creationId xmlns:a16="http://schemas.microsoft.com/office/drawing/2014/main" id="{B7A0DCA9-6E79-FD2E-A948-DAA64AF7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Larawan na may Kapsiy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magat 1">
            <a:extLst>
              <a:ext uri="{FF2B5EF4-FFF2-40B4-BE49-F238E27FC236}">
                <a16:creationId xmlns:a16="http://schemas.microsoft.com/office/drawing/2014/main" id="{F6E51FB4-63E1-BDAE-DD03-796500F8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Larawan 2">
            <a:extLst>
              <a:ext uri="{FF2B5EF4-FFF2-40B4-BE49-F238E27FC236}">
                <a16:creationId xmlns:a16="http://schemas.microsoft.com/office/drawing/2014/main" id="{D28AB291-6532-1168-E390-0BCFB1A81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ceholder ng Teksto 3">
            <a:extLst>
              <a:ext uri="{FF2B5EF4-FFF2-40B4-BE49-F238E27FC236}">
                <a16:creationId xmlns:a16="http://schemas.microsoft.com/office/drawing/2014/main" id="{B72A6C15-2A84-51B2-BCF4-A8A9656D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l-PH"/>
              <a:t>I-click para i-edit ang mga Master na estilo ng teksto</a:t>
            </a:r>
          </a:p>
        </p:txBody>
      </p:sp>
      <p:sp>
        <p:nvSpPr>
          <p:cNvPr id="5" name="Placeholder ng Petsa 4">
            <a:extLst>
              <a:ext uri="{FF2B5EF4-FFF2-40B4-BE49-F238E27FC236}">
                <a16:creationId xmlns:a16="http://schemas.microsoft.com/office/drawing/2014/main" id="{85EE1F50-15A8-FF6C-F83A-91B0BC6D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Placeholder ng Paanan 5">
            <a:extLst>
              <a:ext uri="{FF2B5EF4-FFF2-40B4-BE49-F238E27FC236}">
                <a16:creationId xmlns:a16="http://schemas.microsoft.com/office/drawing/2014/main" id="{0EE1EB29-6A40-CAED-E857-C5FBC48E0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ceholder ng Bilang ng Slide 6">
            <a:extLst>
              <a:ext uri="{FF2B5EF4-FFF2-40B4-BE49-F238E27FC236}">
                <a16:creationId xmlns:a16="http://schemas.microsoft.com/office/drawing/2014/main" id="{54446F3E-A4B0-4DBF-9042-5F67AE10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1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ng Pamagat 1">
            <a:extLst>
              <a:ext uri="{FF2B5EF4-FFF2-40B4-BE49-F238E27FC236}">
                <a16:creationId xmlns:a16="http://schemas.microsoft.com/office/drawing/2014/main" id="{3FC09CB1-9992-B87F-E85D-924669DC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l-PH"/>
              <a:t>Mag-click para i-edit ang Master na estilo ng pamagat</a:t>
            </a:r>
            <a:endParaRPr lang="en-US"/>
          </a:p>
        </p:txBody>
      </p:sp>
      <p:sp>
        <p:nvSpPr>
          <p:cNvPr id="3" name="Placeholder ng Teksto 2">
            <a:extLst>
              <a:ext uri="{FF2B5EF4-FFF2-40B4-BE49-F238E27FC236}">
                <a16:creationId xmlns:a16="http://schemas.microsoft.com/office/drawing/2014/main" id="{0FA22EFE-285B-73EE-58FB-DD2A14EF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l-PH"/>
              <a:t>I-click para i-edit ang mga Master na estilo ng teksto</a:t>
            </a:r>
          </a:p>
          <a:p>
            <a:pPr lvl="1"/>
            <a:r>
              <a:rPr lang="fil-PH"/>
              <a:t>Pangalawang antas</a:t>
            </a:r>
          </a:p>
          <a:p>
            <a:pPr lvl="2"/>
            <a:r>
              <a:rPr lang="fil-PH"/>
              <a:t>Pangatlong antas</a:t>
            </a:r>
          </a:p>
          <a:p>
            <a:pPr lvl="3"/>
            <a:r>
              <a:rPr lang="fil-PH"/>
              <a:t>Pang-apat na antas</a:t>
            </a:r>
          </a:p>
          <a:p>
            <a:pPr lvl="4"/>
            <a:r>
              <a:rPr lang="fil-PH"/>
              <a:t>Panlimang antas</a:t>
            </a:r>
            <a:endParaRPr lang="en-US"/>
          </a:p>
        </p:txBody>
      </p:sp>
      <p:sp>
        <p:nvSpPr>
          <p:cNvPr id="4" name="Placeholder ng Petsa 3">
            <a:extLst>
              <a:ext uri="{FF2B5EF4-FFF2-40B4-BE49-F238E27FC236}">
                <a16:creationId xmlns:a16="http://schemas.microsoft.com/office/drawing/2014/main" id="{BE810BFC-1DA0-381C-FEB6-C51988A0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660E7-750B-49BC-BBA0-1555F4D5399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Placeholder ng Paanan 4">
            <a:extLst>
              <a:ext uri="{FF2B5EF4-FFF2-40B4-BE49-F238E27FC236}">
                <a16:creationId xmlns:a16="http://schemas.microsoft.com/office/drawing/2014/main" id="{74775A35-1C4D-0756-D775-2396295DF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ceholder ng Bilang ng Slide 5">
            <a:extLst>
              <a:ext uri="{FF2B5EF4-FFF2-40B4-BE49-F238E27FC236}">
                <a16:creationId xmlns:a16="http://schemas.microsoft.com/office/drawing/2014/main" id="{36F8225E-FEA3-1986-1DCD-1D6917617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E0E86-8BD6-4E89-80CE-30165BE0B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2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arawan 4">
            <a:extLst>
              <a:ext uri="{FF2B5EF4-FFF2-40B4-BE49-F238E27FC236}">
                <a16:creationId xmlns:a16="http://schemas.microsoft.com/office/drawing/2014/main" id="{5F0FC008-0880-D44A-F1BF-B91A5FAC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23594" y="2006505"/>
            <a:ext cx="3686689" cy="1762371"/>
          </a:xfrm>
          <a:prstGeom prst="rect">
            <a:avLst/>
          </a:prstGeom>
        </p:spPr>
      </p:pic>
      <p:pic>
        <p:nvPicPr>
          <p:cNvPr id="7" name="Larawan 6">
            <a:extLst>
              <a:ext uri="{FF2B5EF4-FFF2-40B4-BE49-F238E27FC236}">
                <a16:creationId xmlns:a16="http://schemas.microsoft.com/office/drawing/2014/main" id="{1F5FE275-7762-7BB9-FBDA-653EBFE7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666" y="1876558"/>
            <a:ext cx="3686689" cy="1762371"/>
          </a:xfrm>
          <a:prstGeom prst="rect">
            <a:avLst/>
          </a:prstGeom>
        </p:spPr>
      </p:pic>
      <p:pic>
        <p:nvPicPr>
          <p:cNvPr id="11" name="Larawan 10">
            <a:extLst>
              <a:ext uri="{FF2B5EF4-FFF2-40B4-BE49-F238E27FC236}">
                <a16:creationId xmlns:a16="http://schemas.microsoft.com/office/drawing/2014/main" id="{30669BF6-1C5D-30F5-3F33-7F3914D9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744428" y="2975238"/>
            <a:ext cx="5163271" cy="3553321"/>
          </a:xfrm>
          <a:prstGeom prst="rect">
            <a:avLst/>
          </a:prstGeom>
        </p:spPr>
      </p:pic>
      <p:pic>
        <p:nvPicPr>
          <p:cNvPr id="13" name="Larawan 12">
            <a:extLst>
              <a:ext uri="{FF2B5EF4-FFF2-40B4-BE49-F238E27FC236}">
                <a16:creationId xmlns:a16="http://schemas.microsoft.com/office/drawing/2014/main" id="{B4B8335C-8D6F-620C-2B7C-C2194E44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08693" y="4042631"/>
            <a:ext cx="1971950" cy="2962688"/>
          </a:xfrm>
          <a:prstGeom prst="rect">
            <a:avLst/>
          </a:prstGeom>
        </p:spPr>
      </p:pic>
      <p:cxnSp>
        <p:nvCxnSpPr>
          <p:cNvPr id="23" name="Tuwid na Konektor 22">
            <a:extLst>
              <a:ext uri="{FF2B5EF4-FFF2-40B4-BE49-F238E27FC236}">
                <a16:creationId xmlns:a16="http://schemas.microsoft.com/office/drawing/2014/main" id="{A0F07F62-51D3-6D4A-25FA-517FE178FF13}"/>
              </a:ext>
            </a:extLst>
          </p:cNvPr>
          <p:cNvCxnSpPr>
            <a:cxnSpLocks/>
          </p:cNvCxnSpPr>
          <p:nvPr/>
        </p:nvCxnSpPr>
        <p:spPr>
          <a:xfrm>
            <a:off x="2999949" y="6419122"/>
            <a:ext cx="1846799" cy="1096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Tuwid na Konektor 23">
            <a:extLst>
              <a:ext uri="{FF2B5EF4-FFF2-40B4-BE49-F238E27FC236}">
                <a16:creationId xmlns:a16="http://schemas.microsoft.com/office/drawing/2014/main" id="{C2A54CBC-19F6-0840-3152-DFC96DE93938}"/>
              </a:ext>
            </a:extLst>
          </p:cNvPr>
          <p:cNvCxnSpPr>
            <a:cxnSpLocks/>
          </p:cNvCxnSpPr>
          <p:nvPr/>
        </p:nvCxnSpPr>
        <p:spPr>
          <a:xfrm flipV="1">
            <a:off x="4693692" y="3768877"/>
            <a:ext cx="0" cy="265024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Tuwid na Konektor 27">
            <a:extLst>
              <a:ext uri="{FF2B5EF4-FFF2-40B4-BE49-F238E27FC236}">
                <a16:creationId xmlns:a16="http://schemas.microsoft.com/office/drawing/2014/main" id="{F7EBF511-340C-F197-3C5A-E41C9059CA12}"/>
              </a:ext>
            </a:extLst>
          </p:cNvPr>
          <p:cNvCxnSpPr>
            <a:cxnSpLocks/>
          </p:cNvCxnSpPr>
          <p:nvPr/>
        </p:nvCxnSpPr>
        <p:spPr>
          <a:xfrm>
            <a:off x="2882900" y="6647722"/>
            <a:ext cx="20985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Tuwid na Konektor 28">
            <a:extLst>
              <a:ext uri="{FF2B5EF4-FFF2-40B4-BE49-F238E27FC236}">
                <a16:creationId xmlns:a16="http://schemas.microsoft.com/office/drawing/2014/main" id="{B5087395-F189-4508-B4FC-B4993077DCCC}"/>
              </a:ext>
            </a:extLst>
          </p:cNvPr>
          <p:cNvCxnSpPr>
            <a:cxnSpLocks/>
          </p:cNvCxnSpPr>
          <p:nvPr/>
        </p:nvCxnSpPr>
        <p:spPr>
          <a:xfrm flipV="1">
            <a:off x="4917451" y="3768877"/>
            <a:ext cx="63982" cy="29388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Tuwid na Konektor 33">
            <a:extLst>
              <a:ext uri="{FF2B5EF4-FFF2-40B4-BE49-F238E27FC236}">
                <a16:creationId xmlns:a16="http://schemas.microsoft.com/office/drawing/2014/main" id="{45201029-8D48-C6CF-8D15-882C17C309E0}"/>
              </a:ext>
            </a:extLst>
          </p:cNvPr>
          <p:cNvCxnSpPr>
            <a:cxnSpLocks/>
          </p:cNvCxnSpPr>
          <p:nvPr/>
        </p:nvCxnSpPr>
        <p:spPr>
          <a:xfrm flipV="1">
            <a:off x="2882900" y="6419122"/>
            <a:ext cx="0" cy="28856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Larawan 8" descr="Isang larawang naglalaman ng electronics, makina, sapatos&#10;&#10;Maaaring hindi tama ang nilalamang na-generate ng AI.">
            <a:extLst>
              <a:ext uri="{FF2B5EF4-FFF2-40B4-BE49-F238E27FC236}">
                <a16:creationId xmlns:a16="http://schemas.microsoft.com/office/drawing/2014/main" id="{36356345-2A9B-4D38-8680-5143CA799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85" b="89990" l="9993" r="90169">
                        <a14:foregroundMark x1="76107" y1="31250" x2="80664" y2="48438"/>
                        <a14:foregroundMark x1="80664" y1="48438" x2="81934" y2="49951"/>
                        <a14:foregroundMark x1="79557" y1="29248" x2="85124" y2="28247"/>
                        <a14:foregroundMark x1="80599" y1="33643" x2="87240" y2="31836"/>
                        <a14:foregroundMark x1="79264" y1="39209" x2="87240" y2="37012"/>
                        <a14:foregroundMark x1="80599" y1="43384" x2="89095" y2="41382"/>
                        <a14:foregroundMark x1="81673" y1="52734" x2="90169" y2="509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20845">
            <a:off x="3077875" y="-541309"/>
            <a:ext cx="5143500" cy="6858000"/>
          </a:xfrm>
          <a:prstGeom prst="rect">
            <a:avLst/>
          </a:prstGeom>
        </p:spPr>
      </p:pic>
      <p:cxnSp>
        <p:nvCxnSpPr>
          <p:cNvPr id="41" name="Tuwid na Konektor 40">
            <a:extLst>
              <a:ext uri="{FF2B5EF4-FFF2-40B4-BE49-F238E27FC236}">
                <a16:creationId xmlns:a16="http://schemas.microsoft.com/office/drawing/2014/main" id="{E24379B4-24CF-A085-63C1-DB0DE9F3DB0F}"/>
              </a:ext>
            </a:extLst>
          </p:cNvPr>
          <p:cNvCxnSpPr>
            <a:cxnSpLocks/>
          </p:cNvCxnSpPr>
          <p:nvPr/>
        </p:nvCxnSpPr>
        <p:spPr>
          <a:xfrm>
            <a:off x="11127477" y="5507128"/>
            <a:ext cx="0" cy="67100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Tuwid na Konektor 42">
            <a:extLst>
              <a:ext uri="{FF2B5EF4-FFF2-40B4-BE49-F238E27FC236}">
                <a16:creationId xmlns:a16="http://schemas.microsoft.com/office/drawing/2014/main" id="{2A0EFB0C-6C75-5F19-8F4D-B9B2BABC8FDB}"/>
              </a:ext>
            </a:extLst>
          </p:cNvPr>
          <p:cNvCxnSpPr>
            <a:cxnSpLocks/>
          </p:cNvCxnSpPr>
          <p:nvPr/>
        </p:nvCxnSpPr>
        <p:spPr>
          <a:xfrm flipV="1">
            <a:off x="5268036" y="5507128"/>
            <a:ext cx="5859441" cy="1684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Tuwid na Konektor 44">
            <a:extLst>
              <a:ext uri="{FF2B5EF4-FFF2-40B4-BE49-F238E27FC236}">
                <a16:creationId xmlns:a16="http://schemas.microsoft.com/office/drawing/2014/main" id="{5795DBEE-CA23-1977-4ADB-9BC12D45FFEA}"/>
              </a:ext>
            </a:extLst>
          </p:cNvPr>
          <p:cNvCxnSpPr>
            <a:cxnSpLocks/>
          </p:cNvCxnSpPr>
          <p:nvPr/>
        </p:nvCxnSpPr>
        <p:spPr>
          <a:xfrm>
            <a:off x="5304534" y="3777301"/>
            <a:ext cx="0" cy="172982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Tuwid na Konektor 48">
            <a:extLst>
              <a:ext uri="{FF2B5EF4-FFF2-40B4-BE49-F238E27FC236}">
                <a16:creationId xmlns:a16="http://schemas.microsoft.com/office/drawing/2014/main" id="{83FBF640-E4F2-9736-E721-F9A67F9B0C01}"/>
              </a:ext>
            </a:extLst>
          </p:cNvPr>
          <p:cNvCxnSpPr>
            <a:cxnSpLocks/>
          </p:cNvCxnSpPr>
          <p:nvPr/>
        </p:nvCxnSpPr>
        <p:spPr>
          <a:xfrm>
            <a:off x="10830984" y="6090337"/>
            <a:ext cx="0" cy="68842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Tuwid na Konektor 55">
            <a:extLst>
              <a:ext uri="{FF2B5EF4-FFF2-40B4-BE49-F238E27FC236}">
                <a16:creationId xmlns:a16="http://schemas.microsoft.com/office/drawing/2014/main" id="{0D8AC108-9C5D-91FA-43B2-DF93F54931A3}"/>
              </a:ext>
            </a:extLst>
          </p:cNvPr>
          <p:cNvCxnSpPr>
            <a:cxnSpLocks/>
          </p:cNvCxnSpPr>
          <p:nvPr/>
        </p:nvCxnSpPr>
        <p:spPr>
          <a:xfrm>
            <a:off x="5082540" y="6647722"/>
            <a:ext cx="57484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Tuwid na Konektor 59">
            <a:extLst>
              <a:ext uri="{FF2B5EF4-FFF2-40B4-BE49-F238E27FC236}">
                <a16:creationId xmlns:a16="http://schemas.microsoft.com/office/drawing/2014/main" id="{11EF3A11-3AC6-702C-6A8D-58241D8BCD54}"/>
              </a:ext>
            </a:extLst>
          </p:cNvPr>
          <p:cNvCxnSpPr>
            <a:cxnSpLocks/>
          </p:cNvCxnSpPr>
          <p:nvPr/>
        </p:nvCxnSpPr>
        <p:spPr>
          <a:xfrm flipH="1" flipV="1">
            <a:off x="4981433" y="3777301"/>
            <a:ext cx="107760" cy="28704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Tuwid na Konektor 62">
            <a:extLst>
              <a:ext uri="{FF2B5EF4-FFF2-40B4-BE49-F238E27FC236}">
                <a16:creationId xmlns:a16="http://schemas.microsoft.com/office/drawing/2014/main" id="{F0533E10-E057-EC59-CED6-5EEE60975571}"/>
              </a:ext>
            </a:extLst>
          </p:cNvPr>
          <p:cNvCxnSpPr>
            <a:cxnSpLocks/>
          </p:cNvCxnSpPr>
          <p:nvPr/>
        </p:nvCxnSpPr>
        <p:spPr>
          <a:xfrm flipH="1">
            <a:off x="3501712" y="3139440"/>
            <a:ext cx="849308" cy="22098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Tuwid na Konektor 63">
            <a:extLst>
              <a:ext uri="{FF2B5EF4-FFF2-40B4-BE49-F238E27FC236}">
                <a16:creationId xmlns:a16="http://schemas.microsoft.com/office/drawing/2014/main" id="{33FE844E-F59C-7E8A-5657-D64219E51DD0}"/>
              </a:ext>
            </a:extLst>
          </p:cNvPr>
          <p:cNvCxnSpPr>
            <a:cxnSpLocks/>
          </p:cNvCxnSpPr>
          <p:nvPr/>
        </p:nvCxnSpPr>
        <p:spPr>
          <a:xfrm>
            <a:off x="6542376" y="3139440"/>
            <a:ext cx="95593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Tuwid na Konektor 69">
            <a:extLst>
              <a:ext uri="{FF2B5EF4-FFF2-40B4-BE49-F238E27FC236}">
                <a16:creationId xmlns:a16="http://schemas.microsoft.com/office/drawing/2014/main" id="{BB7FE6EE-4226-CCC4-BA3E-2CD43184464E}"/>
              </a:ext>
            </a:extLst>
          </p:cNvPr>
          <p:cNvCxnSpPr>
            <a:cxnSpLocks/>
          </p:cNvCxnSpPr>
          <p:nvPr/>
        </p:nvCxnSpPr>
        <p:spPr>
          <a:xfrm flipH="1">
            <a:off x="6542376" y="2238375"/>
            <a:ext cx="955933" cy="5193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Tuwid na Konektor 70">
            <a:extLst>
              <a:ext uri="{FF2B5EF4-FFF2-40B4-BE49-F238E27FC236}">
                <a16:creationId xmlns:a16="http://schemas.microsoft.com/office/drawing/2014/main" id="{D89C1B5D-7B94-C39A-2A1F-787A82B14BF4}"/>
              </a:ext>
            </a:extLst>
          </p:cNvPr>
          <p:cNvCxnSpPr>
            <a:cxnSpLocks/>
          </p:cNvCxnSpPr>
          <p:nvPr/>
        </p:nvCxnSpPr>
        <p:spPr>
          <a:xfrm flipH="1" flipV="1">
            <a:off x="3501712" y="2419350"/>
            <a:ext cx="923095" cy="3383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Tuwid na Konektor 75">
            <a:extLst>
              <a:ext uri="{FF2B5EF4-FFF2-40B4-BE49-F238E27FC236}">
                <a16:creationId xmlns:a16="http://schemas.microsoft.com/office/drawing/2014/main" id="{5D582317-5332-AC68-9198-5DFC6255C1C0}"/>
              </a:ext>
            </a:extLst>
          </p:cNvPr>
          <p:cNvCxnSpPr>
            <a:cxnSpLocks/>
          </p:cNvCxnSpPr>
          <p:nvPr/>
        </p:nvCxnSpPr>
        <p:spPr>
          <a:xfrm>
            <a:off x="5770224" y="3660189"/>
            <a:ext cx="0" cy="2125706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Tuwid na Konektor 78">
            <a:extLst>
              <a:ext uri="{FF2B5EF4-FFF2-40B4-BE49-F238E27FC236}">
                <a16:creationId xmlns:a16="http://schemas.microsoft.com/office/drawing/2014/main" id="{71EF35CC-32EF-6B6B-6296-46EFD4FB9180}"/>
              </a:ext>
            </a:extLst>
          </p:cNvPr>
          <p:cNvCxnSpPr>
            <a:cxnSpLocks/>
          </p:cNvCxnSpPr>
          <p:nvPr/>
        </p:nvCxnSpPr>
        <p:spPr>
          <a:xfrm flipV="1">
            <a:off x="5770224" y="5689197"/>
            <a:ext cx="4738452" cy="96698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Tuwid na Konektor 80">
            <a:extLst>
              <a:ext uri="{FF2B5EF4-FFF2-40B4-BE49-F238E27FC236}">
                <a16:creationId xmlns:a16="http://schemas.microsoft.com/office/drawing/2014/main" id="{6B3BD024-9E07-BF32-FA8B-2084CD9F4D96}"/>
              </a:ext>
            </a:extLst>
          </p:cNvPr>
          <p:cNvCxnSpPr>
            <a:cxnSpLocks/>
          </p:cNvCxnSpPr>
          <p:nvPr/>
        </p:nvCxnSpPr>
        <p:spPr>
          <a:xfrm flipH="1">
            <a:off x="10463550" y="5681141"/>
            <a:ext cx="6300" cy="337422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Tuwid na Konektor 86">
            <a:extLst>
              <a:ext uri="{FF2B5EF4-FFF2-40B4-BE49-F238E27FC236}">
                <a16:creationId xmlns:a16="http://schemas.microsoft.com/office/drawing/2014/main" id="{8142B729-DF07-028F-70EC-CBC5A020073A}"/>
              </a:ext>
            </a:extLst>
          </p:cNvPr>
          <p:cNvCxnSpPr>
            <a:cxnSpLocks/>
          </p:cNvCxnSpPr>
          <p:nvPr/>
        </p:nvCxnSpPr>
        <p:spPr>
          <a:xfrm flipH="1">
            <a:off x="5931323" y="3660189"/>
            <a:ext cx="13269" cy="27589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Tuwid na Konektor 87">
            <a:extLst>
              <a:ext uri="{FF2B5EF4-FFF2-40B4-BE49-F238E27FC236}">
                <a16:creationId xmlns:a16="http://schemas.microsoft.com/office/drawing/2014/main" id="{4AC99745-981A-8F0F-25AC-8FF9E158FE0C}"/>
              </a:ext>
            </a:extLst>
          </p:cNvPr>
          <p:cNvCxnSpPr>
            <a:cxnSpLocks/>
          </p:cNvCxnSpPr>
          <p:nvPr/>
        </p:nvCxnSpPr>
        <p:spPr>
          <a:xfrm>
            <a:off x="5931323" y="6381183"/>
            <a:ext cx="4532227" cy="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Tuwid na Konektor 88">
            <a:extLst>
              <a:ext uri="{FF2B5EF4-FFF2-40B4-BE49-F238E27FC236}">
                <a16:creationId xmlns:a16="http://schemas.microsoft.com/office/drawing/2014/main" id="{73D1A7BB-DC5D-094A-89B2-951C8358DC16}"/>
              </a:ext>
            </a:extLst>
          </p:cNvPr>
          <p:cNvCxnSpPr>
            <a:cxnSpLocks/>
          </p:cNvCxnSpPr>
          <p:nvPr/>
        </p:nvCxnSpPr>
        <p:spPr>
          <a:xfrm flipH="1">
            <a:off x="10457250" y="6057761"/>
            <a:ext cx="6300" cy="33742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Tuwid na Konektor 96">
            <a:extLst>
              <a:ext uri="{FF2B5EF4-FFF2-40B4-BE49-F238E27FC236}">
                <a16:creationId xmlns:a16="http://schemas.microsoft.com/office/drawing/2014/main" id="{E2C30159-A923-BCC1-30ED-36E15D8383F8}"/>
              </a:ext>
            </a:extLst>
          </p:cNvPr>
          <p:cNvCxnSpPr>
            <a:cxnSpLocks/>
          </p:cNvCxnSpPr>
          <p:nvPr/>
        </p:nvCxnSpPr>
        <p:spPr>
          <a:xfrm>
            <a:off x="6096000" y="3677175"/>
            <a:ext cx="0" cy="1685400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Tuwid na Konektor 97">
            <a:extLst>
              <a:ext uri="{FF2B5EF4-FFF2-40B4-BE49-F238E27FC236}">
                <a16:creationId xmlns:a16="http://schemas.microsoft.com/office/drawing/2014/main" id="{B8D5D267-FDDC-395F-1EB6-C4F83AC16B7F}"/>
              </a:ext>
            </a:extLst>
          </p:cNvPr>
          <p:cNvCxnSpPr>
            <a:cxnSpLocks/>
          </p:cNvCxnSpPr>
          <p:nvPr/>
        </p:nvCxnSpPr>
        <p:spPr>
          <a:xfrm>
            <a:off x="6057964" y="5366678"/>
            <a:ext cx="4125283" cy="19132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Tuwid na Konektor 98">
            <a:extLst>
              <a:ext uri="{FF2B5EF4-FFF2-40B4-BE49-F238E27FC236}">
                <a16:creationId xmlns:a16="http://schemas.microsoft.com/office/drawing/2014/main" id="{FF3E24C6-CE48-BCF1-1296-CFDC2892E0B9}"/>
              </a:ext>
            </a:extLst>
          </p:cNvPr>
          <p:cNvCxnSpPr>
            <a:cxnSpLocks/>
          </p:cNvCxnSpPr>
          <p:nvPr/>
        </p:nvCxnSpPr>
        <p:spPr>
          <a:xfrm>
            <a:off x="10170544" y="5362575"/>
            <a:ext cx="10897" cy="65598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Tuwid na Konektor 102">
            <a:extLst>
              <a:ext uri="{FF2B5EF4-FFF2-40B4-BE49-F238E27FC236}">
                <a16:creationId xmlns:a16="http://schemas.microsoft.com/office/drawing/2014/main" id="{BEC55CD9-89D0-9618-0968-DCEB57A7245C}"/>
              </a:ext>
            </a:extLst>
          </p:cNvPr>
          <p:cNvCxnSpPr>
            <a:cxnSpLocks/>
          </p:cNvCxnSpPr>
          <p:nvPr/>
        </p:nvCxnSpPr>
        <p:spPr>
          <a:xfrm>
            <a:off x="6250571" y="3660189"/>
            <a:ext cx="29904" cy="2573618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Tuwid na Konektor 103">
            <a:extLst>
              <a:ext uri="{FF2B5EF4-FFF2-40B4-BE49-F238E27FC236}">
                <a16:creationId xmlns:a16="http://schemas.microsoft.com/office/drawing/2014/main" id="{81463330-3DFA-9973-4E83-99381D3A67B8}"/>
              </a:ext>
            </a:extLst>
          </p:cNvPr>
          <p:cNvCxnSpPr>
            <a:cxnSpLocks/>
          </p:cNvCxnSpPr>
          <p:nvPr/>
        </p:nvCxnSpPr>
        <p:spPr>
          <a:xfrm>
            <a:off x="6239526" y="6230325"/>
            <a:ext cx="3941915" cy="19816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Tuwid na Konektor 104">
            <a:extLst>
              <a:ext uri="{FF2B5EF4-FFF2-40B4-BE49-F238E27FC236}">
                <a16:creationId xmlns:a16="http://schemas.microsoft.com/office/drawing/2014/main" id="{9D6FCE85-120B-BC3E-EF01-597F7F81DC84}"/>
              </a:ext>
            </a:extLst>
          </p:cNvPr>
          <p:cNvCxnSpPr>
            <a:cxnSpLocks/>
          </p:cNvCxnSpPr>
          <p:nvPr/>
        </p:nvCxnSpPr>
        <p:spPr>
          <a:xfrm flipV="1">
            <a:off x="10170544" y="6090337"/>
            <a:ext cx="2134" cy="167899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" name="Larawan 111">
            <a:extLst>
              <a:ext uri="{FF2B5EF4-FFF2-40B4-BE49-F238E27FC236}">
                <a16:creationId xmlns:a16="http://schemas.microsoft.com/office/drawing/2014/main" id="{F825919C-1A00-25B0-C3E9-BA576638677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047"/>
          <a:stretch/>
        </p:blipFill>
        <p:spPr>
          <a:xfrm>
            <a:off x="132080" y="258993"/>
            <a:ext cx="4125088" cy="1609740"/>
          </a:xfrm>
          <a:prstGeom prst="rect">
            <a:avLst/>
          </a:prstGeom>
        </p:spPr>
      </p:pic>
      <p:pic>
        <p:nvPicPr>
          <p:cNvPr id="114" name="Larawan 113">
            <a:extLst>
              <a:ext uri="{FF2B5EF4-FFF2-40B4-BE49-F238E27FC236}">
                <a16:creationId xmlns:a16="http://schemas.microsoft.com/office/drawing/2014/main" id="{5BE8F033-89FF-9745-4EAC-DD5A3245BFC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891"/>
          <a:stretch/>
        </p:blipFill>
        <p:spPr>
          <a:xfrm rot="5400000">
            <a:off x="9042276" y="18769"/>
            <a:ext cx="2387915" cy="3124790"/>
          </a:xfrm>
          <a:prstGeom prst="rect">
            <a:avLst/>
          </a:prstGeom>
        </p:spPr>
      </p:pic>
      <p:pic>
        <p:nvPicPr>
          <p:cNvPr id="115" name="Larawan 114">
            <a:extLst>
              <a:ext uri="{FF2B5EF4-FFF2-40B4-BE49-F238E27FC236}">
                <a16:creationId xmlns:a16="http://schemas.microsoft.com/office/drawing/2014/main" id="{822CB012-F77B-6E80-B809-7A8F479A1A9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891"/>
          <a:stretch/>
        </p:blipFill>
        <p:spPr>
          <a:xfrm>
            <a:off x="6770416" y="107038"/>
            <a:ext cx="1617117" cy="211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67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ng Office">
  <a:themeElements>
    <a:clrScheme name="Opisi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pisi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pisi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Mga Ginamit na Font</vt:lpstr>
      </vt:variant>
      <vt:variant>
        <vt:i4>3</vt:i4>
      </vt:variant>
      <vt:variant>
        <vt:lpstr>Tema</vt:lpstr>
      </vt:variant>
      <vt:variant>
        <vt:i4>1</vt:i4>
      </vt:variant>
      <vt:variant>
        <vt:lpstr>Mga Pamagat ng Slide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ng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 Calinisan</dc:creator>
  <cp:lastModifiedBy>AJ Calinisan</cp:lastModifiedBy>
  <cp:revision>2</cp:revision>
  <dcterms:created xsi:type="dcterms:W3CDTF">2025-08-06T05:29:56Z</dcterms:created>
  <dcterms:modified xsi:type="dcterms:W3CDTF">2025-08-07T18:34:42Z</dcterms:modified>
</cp:coreProperties>
</file>