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EBC4-4E2F-4516-9705-F7EB23B9E1F1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131-476E-4CD2-AD35-3CC6D384F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04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EBC4-4E2F-4516-9705-F7EB23B9E1F1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131-476E-4CD2-AD35-3CC6D384F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78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EBC4-4E2F-4516-9705-F7EB23B9E1F1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131-476E-4CD2-AD35-3CC6D384F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41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EBC4-4E2F-4516-9705-F7EB23B9E1F1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131-476E-4CD2-AD35-3CC6D384F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82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EBC4-4E2F-4516-9705-F7EB23B9E1F1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131-476E-4CD2-AD35-3CC6D384F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34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EBC4-4E2F-4516-9705-F7EB23B9E1F1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131-476E-4CD2-AD35-3CC6D384F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40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EBC4-4E2F-4516-9705-F7EB23B9E1F1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131-476E-4CD2-AD35-3CC6D384F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53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EBC4-4E2F-4516-9705-F7EB23B9E1F1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131-476E-4CD2-AD35-3CC6D384F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50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EBC4-4E2F-4516-9705-F7EB23B9E1F1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131-476E-4CD2-AD35-3CC6D384F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97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EBC4-4E2F-4516-9705-F7EB23B9E1F1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131-476E-4CD2-AD35-3CC6D384F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50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EBC4-4E2F-4516-9705-F7EB23B9E1F1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131-476E-4CD2-AD35-3CC6D384F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55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3EBC4-4E2F-4516-9705-F7EB23B9E1F1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94131-476E-4CD2-AD35-3CC6D384F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41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82560" y="264160"/>
            <a:ext cx="345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 smtClean="0"/>
              <a:t>Oyacachi Plots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513320" y="1343273"/>
            <a:ext cx="3992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b="1" dirty="0" smtClean="0"/>
              <a:t>Oyacachi boxplots</a:t>
            </a:r>
          </a:p>
          <a:p>
            <a:pPr marL="285750" indent="-285750">
              <a:buFontTx/>
              <a:buChar char="-"/>
            </a:pPr>
            <a:r>
              <a:rPr lang="en-BE" dirty="0" smtClean="0"/>
              <a:t>Decreasing tendency of d13 with years in all plots. </a:t>
            </a:r>
          </a:p>
          <a:p>
            <a:pPr marL="285750" indent="-285750">
              <a:buFontTx/>
              <a:buChar char="-"/>
            </a:pPr>
            <a:r>
              <a:rPr lang="en-BE" dirty="0" smtClean="0"/>
              <a:t>Below a graphic connecting the same trees through the years.</a:t>
            </a:r>
          </a:p>
          <a:p>
            <a:pPr marL="285750" indent="-285750">
              <a:buFontTx/>
              <a:buChar char="-"/>
            </a:pPr>
            <a:r>
              <a:rPr lang="en-BE" dirty="0" smtClean="0"/>
              <a:t>2009 outlier needs to be assessed.</a:t>
            </a:r>
          </a:p>
          <a:p>
            <a:endParaRPr lang="en-BE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526" y="4429919"/>
            <a:ext cx="2935748" cy="2209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17" y="516205"/>
            <a:ext cx="6067425" cy="597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8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57160" y="1195038"/>
            <a:ext cx="3992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b="1" dirty="0" smtClean="0"/>
              <a:t>Guacamayos boxplots</a:t>
            </a:r>
          </a:p>
          <a:p>
            <a:pPr marL="285750" indent="-285750">
              <a:buFontTx/>
              <a:buChar char="-"/>
            </a:pPr>
            <a:r>
              <a:rPr lang="en-BE" dirty="0" smtClean="0"/>
              <a:t>Not enough samples to make comparisons between years. Only 6 and two need to be remeasured due to issues with IRMS.</a:t>
            </a:r>
          </a:p>
          <a:p>
            <a:pPr marL="285750" indent="-285750">
              <a:buFontTx/>
              <a:buChar char="-"/>
            </a:pPr>
            <a:r>
              <a:rPr lang="en-BE" dirty="0" smtClean="0"/>
              <a:t>Below graphic connecting trees diferent years. Not conclusive.</a:t>
            </a:r>
          </a:p>
          <a:p>
            <a:pPr marL="285750" indent="-285750">
              <a:buFontTx/>
              <a:buChar char="-"/>
            </a:pPr>
            <a:r>
              <a:rPr lang="en-BE" dirty="0" smtClean="0"/>
              <a:t>Obs. Herbarium collections vs pulverized samples sources of variation. </a:t>
            </a:r>
          </a:p>
          <a:p>
            <a:endParaRPr lang="en-BE" b="1" dirty="0" smtClean="0"/>
          </a:p>
          <a:p>
            <a:endParaRPr lang="en-BE" b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55" y="321598"/>
            <a:ext cx="6476365" cy="63767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680" y="4334359"/>
            <a:ext cx="3106420" cy="233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3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0840" y="1920875"/>
            <a:ext cx="10515600" cy="435133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884160" y="2896215"/>
            <a:ext cx="399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b="1" dirty="0" smtClean="0"/>
              <a:t>Herbarium samples scatter plot</a:t>
            </a:r>
            <a:r>
              <a:rPr lang="en-BE" b="1" dirty="0" smtClean="0"/>
              <a:t>.</a:t>
            </a:r>
            <a:endParaRPr lang="en-BE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534421"/>
            <a:ext cx="7304950" cy="592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9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74521"/>
            <a:ext cx="3633895" cy="65089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84160" y="2896215"/>
            <a:ext cx="3992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b="1" dirty="0" smtClean="0"/>
              <a:t>Herbarium samples scatter plot.</a:t>
            </a:r>
          </a:p>
          <a:p>
            <a:pPr marL="285750" indent="-285750">
              <a:buFontTx/>
              <a:buChar char="-"/>
            </a:pPr>
            <a:r>
              <a:rPr lang="en-BE" dirty="0" smtClean="0"/>
              <a:t>Each square is an elevation group.</a:t>
            </a:r>
          </a:p>
          <a:p>
            <a:pPr marL="285750" indent="-285750">
              <a:buFontTx/>
              <a:buChar char="-"/>
            </a:pPr>
            <a:r>
              <a:rPr lang="en-BE" dirty="0" smtClean="0"/>
              <a:t>Each color a specie.</a:t>
            </a:r>
          </a:p>
          <a:p>
            <a:pPr marL="285750" indent="-285750">
              <a:buFontTx/>
              <a:buChar char="-"/>
            </a:pPr>
            <a:r>
              <a:rPr lang="en-BE" dirty="0" smtClean="0"/>
              <a:t>X axis is time.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180645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</dc:creator>
  <cp:lastModifiedBy>Andrea</cp:lastModifiedBy>
  <cp:revision>5</cp:revision>
  <dcterms:created xsi:type="dcterms:W3CDTF">2024-07-12T10:59:20Z</dcterms:created>
  <dcterms:modified xsi:type="dcterms:W3CDTF">2024-08-23T11:59:54Z</dcterms:modified>
</cp:coreProperties>
</file>