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Implementation Plan for TechCorp's IAM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Securing Access. Streamlining Operations.</a:t>
            </a:r>
          </a:p>
          <a:p>
            <a:r>
              <a:t>Presented by: [Your Name], Date: May 1,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7 – Maintenance &amp;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 long-term success through monitoring and improvements.</a:t>
            </a:r>
          </a:p>
          <a:p>
            <a:pPr/>
            <a:r>
              <a:t>Regular patching and updates</a:t>
            </a:r>
          </a:p>
          <a:p>
            <a:pPr/>
            <a:r>
              <a:t>Access review and audit automation</a:t>
            </a:r>
          </a:p>
          <a:p>
            <a:pPr/>
            <a:r>
              <a:t>Monitor logs and adjust policies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Alignment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benefits aligned with TechCorp’s objectives.</a:t>
            </a:r>
          </a:p>
          <a:p>
            <a:pPr/>
            <a:r>
              <a:t>Stronger cybersecurity through centralized identity controls</a:t>
            </a:r>
          </a:p>
          <a:p>
            <a:pPr/>
            <a:r>
              <a:t>Operational efficiency via automated provisioning</a:t>
            </a:r>
          </a:p>
          <a:p>
            <a:pPr/>
            <a:r>
              <a:t>Improved compliance and audit readiness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Summarizing the project roadmap and defining next actions.</a:t>
            </a:r>
          </a:p>
          <a:p>
            <a:pPr/>
            <a:r>
              <a:t>Finalize vendor selection</a:t>
            </a:r>
          </a:p>
          <a:p>
            <a:pPr/>
            <a:r>
              <a:t>Begin Phase 1: Assessment</a:t>
            </a:r>
          </a:p>
          <a:p>
            <a:pPr/>
            <a:r>
              <a:t>Establish governance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IAM initiative and its alignment with TechCorp's strategic goals.</a:t>
            </a:r>
          </a:p>
          <a:p>
            <a:pPr/>
            <a:r>
              <a:t>Enhance cybersecurity and access controls.</a:t>
            </a:r>
          </a:p>
          <a:p>
            <a:pPr/>
            <a:r>
              <a:t>Improve operational efficiency and automation.</a:t>
            </a:r>
          </a:p>
          <a:p>
            <a:pPr/>
            <a:r>
              <a:t>Ensure regulatory compliance (e.g., GDPR, HIPAA).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Phased approach to IAM platform implementation.</a:t>
            </a:r>
          </a:p>
          <a:p>
            <a:pPr/>
            <a:r>
              <a:t>Phase 1: Assessment</a:t>
            </a:r>
          </a:p>
          <a:p>
            <a:pPr/>
            <a:r>
              <a:t>Phase 2: Design</a:t>
            </a:r>
          </a:p>
          <a:p>
            <a:pPr/>
            <a:r>
              <a:t>Phase 3: Deployment</a:t>
            </a:r>
          </a:p>
          <a:p>
            <a:pPr/>
            <a:r>
              <a:t>Phase 4: Integration</a:t>
            </a:r>
          </a:p>
          <a:p>
            <a:pPr/>
            <a:r>
              <a:t>Phase 5: Testing</a:t>
            </a:r>
          </a:p>
          <a:p>
            <a:pPr/>
            <a:r>
              <a:t>Phase 6: Training &amp; Rollout</a:t>
            </a:r>
          </a:p>
          <a:p>
            <a:pPr/>
            <a:r>
              <a:t>Phase 7: Maintenance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 – Assessment &amp;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assessment phase to gather requirements and evaluate existing systems.</a:t>
            </a:r>
          </a:p>
          <a:p>
            <a:pPr/>
            <a:r>
              <a:t>Stakeholder interviews and workshops</a:t>
            </a:r>
          </a:p>
          <a:p>
            <a:pPr/>
            <a:r>
              <a:t>Current system audits</a:t>
            </a:r>
          </a:p>
          <a:p>
            <a:pPr/>
            <a:r>
              <a:t>Compliance requirement identification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 – System Design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the core architecture of the IAM solution.</a:t>
            </a:r>
          </a:p>
          <a:p>
            <a:pPr/>
            <a:r>
              <a:t>Define user lifecycle processes and policies</a:t>
            </a:r>
          </a:p>
          <a:p>
            <a:pPr/>
            <a:r>
              <a:t>Design system architecture and integration models</a:t>
            </a:r>
          </a:p>
          <a:p>
            <a:pPr/>
            <a:r>
              <a:t>Select IAM technology stack and vendors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 – Platform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infrastructure and platform deployment.</a:t>
            </a:r>
          </a:p>
          <a:p>
            <a:pPr/>
            <a:r>
              <a:t>Setup IAM servers and environments</a:t>
            </a:r>
          </a:p>
          <a:p>
            <a:pPr/>
            <a:r>
              <a:t>Install and configure SSO and MFA modules</a:t>
            </a:r>
          </a:p>
          <a:p>
            <a:pPr/>
            <a:r>
              <a:t>Implement role-based access control (RBAC)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4 – Integration with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 IAM platform to internal, third-party, and cloud systems.</a:t>
            </a:r>
          </a:p>
          <a:p>
            <a:pPr/>
            <a:r>
              <a:t>Legacy system connectors and gateways</a:t>
            </a:r>
          </a:p>
          <a:p>
            <a:pPr/>
            <a:r>
              <a:t>OAuth2.0/SAML federation setup</a:t>
            </a:r>
          </a:p>
          <a:p>
            <a:pPr/>
            <a:r>
              <a:t>Phased rollout with sandbox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5 – Testing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 the system performs securely and as expected.</a:t>
            </a:r>
          </a:p>
          <a:p>
            <a:pPr/>
            <a:r>
              <a:t>Conduct penetration testing</a:t>
            </a:r>
          </a:p>
          <a:p>
            <a:pPr/>
            <a:r>
              <a:t>Execute user acceptance testing (UAT)</a:t>
            </a:r>
          </a:p>
          <a:p>
            <a:pPr/>
            <a:r>
              <a:t>Validate audit trails and access logs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6 – Training &amp; Rollout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Prepare stakeholders for adoption and provide necessary training.</a:t>
            </a:r>
          </a:p>
          <a:p>
            <a:pPr/>
            <a:r>
              <a:t>Deliver training sessions and materials</a:t>
            </a:r>
          </a:p>
          <a:p>
            <a:pPr/>
            <a:r>
              <a:t>Onboard users in phases</a:t>
            </a:r>
          </a:p>
          <a:p>
            <a:pPr/>
            <a:r>
              <a:t>Establish a support and helpdesk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