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Raleway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Medium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aleway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Medium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988890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2988890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3750" y="1322450"/>
            <a:ext cx="8073000" cy="3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198"/>
              <a:buNone/>
            </a:pPr>
            <a:r>
              <a:rPr lang="en" sz="2933"/>
              <a:t>Familiarize yourself with phishing attacks</a:t>
            </a:r>
            <a:endParaRPr sz="2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16317"/>
              <a:buNone/>
            </a:pPr>
            <a:r>
              <a:rPr b="0" lang="en" sz="1327"/>
              <a:t>Phishing attacks are a type of cyber scam where attackers trick people into giving away personal or sensitive information—like passwords or credit card numbers—by pretending to be a trustworthy source, often through fake emails, texts, or websites.</a:t>
            </a:r>
            <a:endParaRPr b="0" sz="1327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Key Characteristics of Phishing Attacks:</a:t>
            </a:r>
            <a:endParaRPr sz="1300">
              <a:solidFill>
                <a:srgbClr val="000000"/>
              </a:solidFill>
            </a:endParaRPr>
          </a:p>
          <a:p>
            <a:pPr indent="-30289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i="1" lang="en" sz="1300">
                <a:solidFill>
                  <a:srgbClr val="000000"/>
                </a:solidFill>
              </a:rPr>
              <a:t>Impersonation:</a:t>
            </a:r>
            <a:r>
              <a:rPr b="0" i="1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attacker poses as a legitimate person or organization (e.g., a bank, email provider, employer).</a:t>
            </a:r>
            <a:b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b="0" sz="13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i="1" lang="en" sz="1300">
                <a:solidFill>
                  <a:srgbClr val="000000"/>
                </a:solidFill>
              </a:rPr>
              <a:t>Urgency or Threats:</a:t>
            </a:r>
            <a: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 message often creates a sense of urgency (e.g., "Your account will be locked!") to prompt quick, unthinking action.</a:t>
            </a:r>
            <a:b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b="0" sz="13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i="1" lang="en" sz="1300">
                <a:solidFill>
                  <a:srgbClr val="000000"/>
                </a:solidFill>
              </a:rPr>
              <a:t>Malicious Links</a:t>
            </a:r>
            <a:r>
              <a:rPr b="0" i="1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or Attachments:</a:t>
            </a:r>
            <a: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Emails or messages may contain links to fake websites or attachments containing malware.</a:t>
            </a:r>
            <a:b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b="0" sz="13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2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i="1" lang="en" sz="1300">
                <a:solidFill>
                  <a:srgbClr val="000000"/>
                </a:solidFill>
              </a:rPr>
              <a:t>Data Harvesting:</a:t>
            </a:r>
            <a:r>
              <a:rPr b="0" lang="en" sz="1300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 goal is usually to harvest sensitive data that can be used for identity theft, financial fraud, or further attacks.</a:t>
            </a:r>
            <a:endParaRPr b="0" sz="130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270967"/>
              <a:buNone/>
            </a:pPr>
            <a:r>
              <a:t/>
            </a:r>
            <a:endParaRPr b="0" sz="155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853850"/>
            <a:ext cx="8112000" cy="30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Phishing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type of cyber attack where attackers attempt to trick individuals into revealing sensitive information—such as passwords, credit card numbers, or social security numbers—by pretending to be a trustworthy entity. This is often done through fake emails, websites, or messages that look like they come from legitimate organizations (like banks, tech companies, or government agencies).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1853850"/>
            <a:ext cx="8201700" cy="311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 Check the Sender’s Email Address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Phishing emails often come from addresses that </a:t>
            </a:r>
            <a:r>
              <a:rPr i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look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legitimate but contain subtle errors.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support@micros0ft.com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instead of </a:t>
            </a: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support@microsoft.com</a:t>
            </a:r>
            <a:endParaRPr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Look for Generic Greetings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Phishing emails often use vague greetings like: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“Dear Customer” or “Dear User” instead of your real name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3. Beware of Urgent or Threatening Language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Scammers want you to panic so you act fast: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“Your account will be suspended unless you verify now!”</a:t>
            </a: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“Unusual login detected – act immediately!”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25"/>
              <a:buNone/>
            </a:pPr>
            <a:r>
              <a:t/>
            </a:r>
            <a:endParaRPr sz="85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910400" cy="277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Unexpected Attachments</a:t>
            </a:r>
            <a:endParaRPr b="1"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92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 wary of unsolicited attachments, especially </a:t>
            </a:r>
            <a:r>
              <a:rPr lang="en" sz="3407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.zip</a:t>
            </a: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3407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.exe</a:t>
            </a: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or </a:t>
            </a:r>
            <a:r>
              <a:rPr lang="en" sz="3407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.scr</a:t>
            </a: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files—they may contain malware.</a:t>
            </a:r>
            <a:b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5. Requests for Sensitive Information</a:t>
            </a:r>
            <a:endParaRPr b="1"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92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Legitimate companies </a:t>
            </a:r>
            <a:r>
              <a:rPr i="1"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never</a:t>
            </a: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ask for passwords, Social Security numbers, or credit card info via email.</a:t>
            </a:r>
            <a:b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6. Spelling and Grammar Mistakes</a:t>
            </a:r>
            <a:endParaRPr b="1"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92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"/>
              <a:buChar char="●"/>
            </a:pPr>
            <a:r>
              <a:rPr lang="en" sz="340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Many phishing emails contain awkward phrasing or typos, often due to being written by non-native speakers or automated tools.</a:t>
            </a:r>
            <a:endParaRPr sz="340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7871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 stop getting phished, follow these simple steps: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Don’t click suspicious links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– Hover to check where they lead first.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Ignore emails asking for personal info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– Legit companies won’t ask this way.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strong passwords and 2FA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– Extra protection if your info gets stolen.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Keep software updated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– Patches fix security holes.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spam filters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– They block many phishing attempts automatically.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1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