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503030502040204" pitchFamily="34" charset="0"/>
      <p:regular r:id="rId5"/>
      <p:bold r:id="rId6"/>
      <p:italic r:id="rId7"/>
      <p:boldItalic r:id="rId8"/>
    </p:embeddedFont>
    <p:embeddedFont>
      <p:font typeface="Roboto" panose="020F0502020204030204"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hash been reported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Google Sans"/>
                <a:ea typeface="Google Sans"/>
                <a:cs typeface="Google Sans"/>
                <a:sym typeface="Google Sans"/>
              </a:rPr>
              <a:t>More than fifty companies have reported the file hash as malicious. After more research, this file hash was identified as the malware Flagpro, which is frequently utilized by the sophisticated threat actor BlackTech.</a:t>
            </a:r>
            <a:endParaRPr dirty="0">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Roboto</vt:lpstr>
      <vt:lpstr>Google Sans</vt:lpstr>
      <vt:lpstr>Arial</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mikko</dc:creator>
  <cp:lastModifiedBy>Mikko Silos</cp:lastModifiedBy>
  <cp:revision>1</cp:revision>
  <dcterms:modified xsi:type="dcterms:W3CDTF">2025-05-26T15:32:46Z</dcterms:modified>
</cp:coreProperties>
</file>