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88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D1221ED-F7E4-5E46-8381-A1B13D7F41F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345CB4A-7AF5-EF48-8F3F-7C7360C3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6398-2631-4F4C-A2B1-37F8FF91E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553" y="3289367"/>
            <a:ext cx="9144000" cy="2387600"/>
          </a:xfrm>
        </p:spPr>
        <p:txBody>
          <a:bodyPr/>
          <a:lstStyle/>
          <a:p>
            <a:pPr algn="l"/>
            <a:r>
              <a:rPr lang="en-US" sz="8000" dirty="0"/>
              <a:t>Optimizing Self Driving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A3972-8010-4A43-ADBA-A4642A3D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657" y="5042532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Anthony C., Brandon G. &amp; Cloudy L.</a:t>
            </a:r>
          </a:p>
        </p:txBody>
      </p:sp>
    </p:spTree>
    <p:extLst>
      <p:ext uri="{BB962C8B-B14F-4D97-AF65-F5344CB8AC3E}">
        <p14:creationId xmlns:p14="http://schemas.microsoft.com/office/powerpoint/2010/main" val="72724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9AD-5DDA-D34B-B3DE-9A7FB02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B2A0-8277-BF43-8C8A-DC461E4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3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9AD-5DDA-D34B-B3DE-9A7FB02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B2A0-8277-BF43-8C8A-DC461E4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4FD9-5D57-2942-B484-7490534D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74FD-266F-4C41-89E1-EEF9774E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8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9AD-5DDA-D34B-B3DE-9A7FB02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B2A0-8277-BF43-8C8A-DC461E4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7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9AD-5DDA-D34B-B3DE-9A7FB02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B2A0-8277-BF43-8C8A-DC461E4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6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0365-3F92-A04C-A2BD-732C44AB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2FAD-70F6-9D4C-9561-2EC1A851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9AD-5DDA-D34B-B3DE-9A7FB02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B2A0-8277-BF43-8C8A-DC461E4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4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9AD-5DDA-D34B-B3DE-9A7FB02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B2A0-8277-BF43-8C8A-DC461E4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88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{4F2D9AED-69D4-B64D-8A9F-A0E0B265487F}tf10001070</Template>
  <TotalTime>49</TotalTime>
  <Words>26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Optimizing Self Driving</vt:lpstr>
      <vt:lpstr>Problem Statement</vt:lpstr>
      <vt:lpstr>Process</vt:lpstr>
      <vt:lpstr>Challenges</vt:lpstr>
      <vt:lpstr>Model</vt:lpstr>
      <vt:lpstr>Model Tuning</vt:lpstr>
      <vt:lpstr>evaluations</vt:lpstr>
      <vt:lpstr>Findings &amp; 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Self Driving</dc:title>
  <dc:creator>Qihui Liu</dc:creator>
  <cp:lastModifiedBy>Qihui Liu</cp:lastModifiedBy>
  <cp:revision>8</cp:revision>
  <dcterms:created xsi:type="dcterms:W3CDTF">2020-10-30T03:02:47Z</dcterms:created>
  <dcterms:modified xsi:type="dcterms:W3CDTF">2020-10-30T03:53:10Z</dcterms:modified>
</cp:coreProperties>
</file>