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D074-3FFF-4C5D-A486-56D108CAB00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DDB0-E56C-43FD-BA16-1410DACA3B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D074-3FFF-4C5D-A486-56D108CAB00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DDB0-E56C-43FD-BA16-1410DACA3B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9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D074-3FFF-4C5D-A486-56D108CAB00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DDB0-E56C-43FD-BA16-1410DACA3B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D074-3FFF-4C5D-A486-56D108CAB00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DDB0-E56C-43FD-BA16-1410DACA3B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D074-3FFF-4C5D-A486-56D108CAB00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DDB0-E56C-43FD-BA16-1410DACA3B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3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D074-3FFF-4C5D-A486-56D108CAB00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DDB0-E56C-43FD-BA16-1410DACA3B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D074-3FFF-4C5D-A486-56D108CAB00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DDB0-E56C-43FD-BA16-1410DACA3B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D074-3FFF-4C5D-A486-56D108CAB00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DDB0-E56C-43FD-BA16-1410DACA3B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4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D074-3FFF-4C5D-A486-56D108CAB00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DDB0-E56C-43FD-BA16-1410DACA3B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D074-3FFF-4C5D-A486-56D108CAB00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DDB0-E56C-43FD-BA16-1410DACA3B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D074-3FFF-4C5D-A486-56D108CAB00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DDB0-E56C-43FD-BA16-1410DACA3B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D074-3FFF-4C5D-A486-56D108CAB00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DDB0-E56C-43FD-BA16-1410DACA3B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7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2" y="329821"/>
            <a:ext cx="6592220" cy="41344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56" y="3892604"/>
            <a:ext cx="5118017" cy="29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35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Principal</dc:creator>
  <cp:lastModifiedBy>Usuario Principal</cp:lastModifiedBy>
  <cp:revision>2</cp:revision>
  <dcterms:created xsi:type="dcterms:W3CDTF">2023-10-24T21:20:37Z</dcterms:created>
  <dcterms:modified xsi:type="dcterms:W3CDTF">2023-10-24T21:24:16Z</dcterms:modified>
</cp:coreProperties>
</file>