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16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27/2/2023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27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27/2/2023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102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27/2/2023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250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27/2/2023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5070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27/2/2023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866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27/2/2023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097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27/2/2023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820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27/2/2023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930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27/2/2023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002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27/2/2023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3086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27/2/2023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67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4977-F116-4EBF-AD23-13B84C7B6CAA}" type="datetimeFigureOut">
              <a:rPr lang="es-EC" smtClean="0"/>
              <a:t>27/2/2023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636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0FE2C98-552E-6321-BFD7-32DD81E43858}"/>
              </a:ext>
            </a:extLst>
          </p:cNvPr>
          <p:cNvSpPr/>
          <p:nvPr/>
        </p:nvSpPr>
        <p:spPr>
          <a:xfrm>
            <a:off x="1" y="0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44ABF0D-8E45-636B-7722-3F374F2DC069}"/>
              </a:ext>
            </a:extLst>
          </p:cNvPr>
          <p:cNvSpPr txBox="1"/>
          <p:nvPr/>
        </p:nvSpPr>
        <p:spPr>
          <a:xfrm>
            <a:off x="0" y="89209"/>
            <a:ext cx="342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PLACA BLOQ. TIBIA PROXIMAL MEDIAL EN T  3.5mm*(10 -12 – 14 ) ORIF. DER ACERO</a:t>
            </a:r>
            <a:r>
              <a:rPr lang="es-ES" sz="1200" dirty="0"/>
              <a:t> </a:t>
            </a:r>
            <a:endParaRPr lang="es-EC" sz="1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3063051-598C-3CDC-3677-2D6C77DD1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9" y="675300"/>
            <a:ext cx="920138" cy="36346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8B39723-A703-095C-DFEC-D116B607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981" y="677031"/>
            <a:ext cx="920138" cy="360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3C8931F-79C0-078C-9A24-537C46190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512" y="673570"/>
            <a:ext cx="920138" cy="363461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910BF09F-04CB-D72A-4789-0E65A80BA55F}"/>
              </a:ext>
            </a:extLst>
          </p:cNvPr>
          <p:cNvSpPr/>
          <p:nvPr/>
        </p:nvSpPr>
        <p:spPr>
          <a:xfrm>
            <a:off x="3428999" y="-12471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D64C332-60BC-ABC1-4CCC-0D7B13A77B9E}"/>
              </a:ext>
            </a:extLst>
          </p:cNvPr>
          <p:cNvSpPr txBox="1"/>
          <p:nvPr/>
        </p:nvSpPr>
        <p:spPr>
          <a:xfrm>
            <a:off x="3428998" y="76738"/>
            <a:ext cx="342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S" dirty="0"/>
              <a:t>PLACA BLOQ. TIBIA PROXIMAL MEDIAL EN T  3.5mm* (16 – 18 – 20 )ORIF. DER ACERO </a:t>
            </a:r>
            <a:endParaRPr lang="es-EC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4E29EC4B-976D-3E64-B0B1-0E012C44C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905" y="736961"/>
            <a:ext cx="930033" cy="35134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E25D1E1-3EF6-60E0-20F5-6DA782369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840" y="736961"/>
            <a:ext cx="967179" cy="360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B022EC8-971A-E94A-49FC-4C3862D77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8920" y="728307"/>
            <a:ext cx="875584" cy="36000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242EF17A-5DA1-564A-97EE-6381128A4519}"/>
              </a:ext>
            </a:extLst>
          </p:cNvPr>
          <p:cNvSpPr/>
          <p:nvPr/>
        </p:nvSpPr>
        <p:spPr>
          <a:xfrm>
            <a:off x="-1" y="1155106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CBA6B73-5B2A-4A0D-2E1D-7B56D16B1276}"/>
              </a:ext>
            </a:extLst>
          </p:cNvPr>
          <p:cNvSpPr txBox="1"/>
          <p:nvPr/>
        </p:nvSpPr>
        <p:spPr>
          <a:xfrm>
            <a:off x="-2" y="1261407"/>
            <a:ext cx="342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S" dirty="0"/>
              <a:t>PLACA BLOQ. TIBIA PROXIMAL MEDIAL EN T  3.5mm*(4 – 6 – 8 ) ORIF. IZQ ACERO </a:t>
            </a:r>
            <a:endParaRPr lang="es-EC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A377B670-15EB-E012-9594-1822B77CBB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494" y="1870260"/>
            <a:ext cx="936833" cy="36000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FE00FF7B-A659-CD23-7300-101DA18538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9192" y="1870260"/>
            <a:ext cx="962470" cy="3600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CFEE6E96-B7C0-E2CA-2F7D-67F038940F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4095" y="1870260"/>
            <a:ext cx="962470" cy="360000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200AB14B-2D45-3F09-A227-B78F3DB35EBE}"/>
              </a:ext>
            </a:extLst>
          </p:cNvPr>
          <p:cNvSpPr/>
          <p:nvPr/>
        </p:nvSpPr>
        <p:spPr>
          <a:xfrm>
            <a:off x="3429001" y="1143208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F6EED84-D67B-E73B-796F-A604DDF90EDB}"/>
              </a:ext>
            </a:extLst>
          </p:cNvPr>
          <p:cNvSpPr txBox="1"/>
          <p:nvPr/>
        </p:nvSpPr>
        <p:spPr>
          <a:xfrm>
            <a:off x="3429000" y="1240963"/>
            <a:ext cx="342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S" dirty="0"/>
              <a:t>PLACA BLOQ. TIBIA PROXIMAL MEDIAL EN T  3.5mm* (10 – 12 – 14 ) ORIF. IZQ ACERO </a:t>
            </a:r>
            <a:endParaRPr lang="es-EC" dirty="0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9FFFCFBD-221B-7035-F5DF-373BF67789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1431" y="1849816"/>
            <a:ext cx="928287" cy="360000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6CB243DA-0383-AFBE-6830-5FC5F53ED8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9840" y="1837345"/>
            <a:ext cx="885558" cy="36000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544F5A2A-3375-6927-CAEA-EA203CF96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38920" y="1830294"/>
            <a:ext cx="842829" cy="360000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13F68FDD-3B81-30B7-14DA-70F040756C74}"/>
              </a:ext>
            </a:extLst>
          </p:cNvPr>
          <p:cNvSpPr/>
          <p:nvPr/>
        </p:nvSpPr>
        <p:spPr>
          <a:xfrm>
            <a:off x="1" y="2322683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CEE862D-CC94-7A74-9BF2-ADB8867E6989}"/>
              </a:ext>
            </a:extLst>
          </p:cNvPr>
          <p:cNvSpPr txBox="1"/>
          <p:nvPr/>
        </p:nvSpPr>
        <p:spPr>
          <a:xfrm>
            <a:off x="0" y="2428984"/>
            <a:ext cx="342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S" dirty="0"/>
              <a:t>PLACA BLOQ. TIBIA PROXIMAL MEDIAL EN T  3.5mm* (16 – 18 – 20 ) ORIF. IZQ ACERO </a:t>
            </a:r>
            <a:endParaRPr lang="es-EC" dirty="0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CDB86BC9-0809-0AF1-8A32-619D793169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129" y="3109939"/>
            <a:ext cx="979561" cy="360000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F0816E4D-453D-01B7-E699-8F8BBB948E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6283" y="3117789"/>
            <a:ext cx="945379" cy="360000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7F1D8CFD-6583-F4A8-F7B6-2403DABE070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56734" y="3117789"/>
            <a:ext cx="817192" cy="360000"/>
          </a:xfrm>
          <a:prstGeom prst="rect">
            <a:avLst/>
          </a:prstGeom>
        </p:spPr>
      </p:pic>
      <p:sp>
        <p:nvSpPr>
          <p:cNvPr id="49" name="Rectángulo 48">
            <a:extLst>
              <a:ext uri="{FF2B5EF4-FFF2-40B4-BE49-F238E27FC236}">
                <a16:creationId xmlns:a16="http://schemas.microsoft.com/office/drawing/2014/main" id="{A56C58D2-BCCE-01F8-85DF-A17130815ADA}"/>
              </a:ext>
            </a:extLst>
          </p:cNvPr>
          <p:cNvSpPr/>
          <p:nvPr/>
        </p:nvSpPr>
        <p:spPr>
          <a:xfrm>
            <a:off x="3429001" y="2310212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EAEF35F-5B7E-1331-3EB4-85F9DA8A79FA}"/>
              </a:ext>
            </a:extLst>
          </p:cNvPr>
          <p:cNvSpPr txBox="1"/>
          <p:nvPr/>
        </p:nvSpPr>
        <p:spPr>
          <a:xfrm>
            <a:off x="3429000" y="2416513"/>
            <a:ext cx="342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C" dirty="0"/>
              <a:t>PLACA BLOQ. TIBIA PROXIMAL  POSTERIOR BICOLUMNAR 3.5mm* (3 – 4 – 5 – 6) ORIF. DER ACERO </a:t>
            </a: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96D5DAFE-46C9-E1B1-0107-877BD52EE8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06565" y="3098614"/>
            <a:ext cx="825737" cy="360000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BB56E8C2-3DCF-875A-4493-EDF772515A5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09866" y="3109939"/>
            <a:ext cx="782532" cy="36000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4C92DCFB-DD40-145E-2957-8448987F2FD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2667" y="3109939"/>
            <a:ext cx="782532" cy="36000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D715E774-E673-0E25-8F38-74A7F8BAC4F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75468" y="3087080"/>
            <a:ext cx="68045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14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</TotalTime>
  <Words>125</Words>
  <Application>Microsoft Office PowerPoint</Application>
  <PresentationFormat>Carta (216 x 279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ORTOMAX IMPLANTES ORTOPEDICOS</dc:creator>
  <cp:lastModifiedBy>ORTOMAX IMPLANTES ORTOPEDICOS</cp:lastModifiedBy>
  <cp:revision>2</cp:revision>
  <dcterms:created xsi:type="dcterms:W3CDTF">2023-02-27T20:29:31Z</dcterms:created>
  <dcterms:modified xsi:type="dcterms:W3CDTF">2023-02-27T21:02:25Z</dcterms:modified>
</cp:coreProperties>
</file>