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536" y="-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27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102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25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070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866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097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820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930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002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086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977-F116-4EBF-AD23-13B84C7B6CA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67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4977-F116-4EBF-AD23-13B84C7B6CAA}" type="datetimeFigureOut">
              <a:rPr lang="es-EC" smtClean="0"/>
              <a:t>3/3/2023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A018-B538-43ED-8FD1-B36DC7B0772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636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33" Type="http://schemas.openxmlformats.org/officeDocument/2006/relationships/image" Target="../media/image32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0FE2C98-552E-6321-BFD7-32DD81E43858}"/>
              </a:ext>
            </a:extLst>
          </p:cNvPr>
          <p:cNvSpPr/>
          <p:nvPr/>
        </p:nvSpPr>
        <p:spPr>
          <a:xfrm>
            <a:off x="0" y="-12471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44ABF0D-8E45-636B-7722-3F374F2DC069}"/>
              </a:ext>
            </a:extLst>
          </p:cNvPr>
          <p:cNvSpPr txBox="1"/>
          <p:nvPr/>
        </p:nvSpPr>
        <p:spPr>
          <a:xfrm>
            <a:off x="0" y="47377"/>
            <a:ext cx="342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C" sz="1100" b="1" dirty="0"/>
              <a:t>PLACA BLOQ. TIBIA PROXIMAL  POSTERIOR BICOLUMNAR 3.5mm*( 3 - 4 - 5 - 7 )ORIF. IZQ ACERO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10BF09F-04CB-D72A-4789-0E65A80BA55F}"/>
              </a:ext>
            </a:extLst>
          </p:cNvPr>
          <p:cNvSpPr/>
          <p:nvPr/>
        </p:nvSpPr>
        <p:spPr>
          <a:xfrm>
            <a:off x="3428999" y="-12471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6340B90-FF9E-73D5-9DAA-8DDD11C0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10" y="579863"/>
            <a:ext cx="2439834" cy="525166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79AED70-E0C1-355F-2143-9A66F913B90B}"/>
              </a:ext>
            </a:extLst>
          </p:cNvPr>
          <p:cNvSpPr/>
          <p:nvPr/>
        </p:nvSpPr>
        <p:spPr>
          <a:xfrm>
            <a:off x="2" y="1147256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9ACE1ED-A228-28A1-AAF6-487FA01B6DF3}"/>
              </a:ext>
            </a:extLst>
          </p:cNvPr>
          <p:cNvSpPr/>
          <p:nvPr/>
        </p:nvSpPr>
        <p:spPr>
          <a:xfrm>
            <a:off x="3429001" y="1147256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52CAB21-F9B3-6272-33DC-62165D40D2C1}"/>
              </a:ext>
            </a:extLst>
          </p:cNvPr>
          <p:cNvSpPr/>
          <p:nvPr/>
        </p:nvSpPr>
        <p:spPr>
          <a:xfrm>
            <a:off x="-2" y="2306983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E4B4591-933A-5F4C-E88F-6E591A571C28}"/>
              </a:ext>
            </a:extLst>
          </p:cNvPr>
          <p:cNvSpPr/>
          <p:nvPr/>
        </p:nvSpPr>
        <p:spPr>
          <a:xfrm>
            <a:off x="3428997" y="2306983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BC1DF06-27CB-753A-23DD-08777C1F8F91}"/>
              </a:ext>
            </a:extLst>
          </p:cNvPr>
          <p:cNvSpPr/>
          <p:nvPr/>
        </p:nvSpPr>
        <p:spPr>
          <a:xfrm>
            <a:off x="0" y="3466710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B795A50-AA3D-72C9-91D8-05A7A4C31F08}"/>
              </a:ext>
            </a:extLst>
          </p:cNvPr>
          <p:cNvSpPr/>
          <p:nvPr/>
        </p:nvSpPr>
        <p:spPr>
          <a:xfrm>
            <a:off x="3428999" y="3466710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1F769EC-638F-993F-CB43-42A235B1E751}"/>
              </a:ext>
            </a:extLst>
          </p:cNvPr>
          <p:cNvSpPr/>
          <p:nvPr/>
        </p:nvSpPr>
        <p:spPr>
          <a:xfrm>
            <a:off x="0" y="4626437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4EBF7BD-069B-3822-90E1-3BE9E27805CB}"/>
              </a:ext>
            </a:extLst>
          </p:cNvPr>
          <p:cNvSpPr/>
          <p:nvPr/>
        </p:nvSpPr>
        <p:spPr>
          <a:xfrm>
            <a:off x="3428999" y="4626437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1768AAD-CD8A-8EAA-67C6-E5C83F0141B4}"/>
              </a:ext>
            </a:extLst>
          </p:cNvPr>
          <p:cNvSpPr/>
          <p:nvPr/>
        </p:nvSpPr>
        <p:spPr>
          <a:xfrm>
            <a:off x="2" y="5786164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5B85E3F-25A8-0D47-A501-7DDF183B5944}"/>
              </a:ext>
            </a:extLst>
          </p:cNvPr>
          <p:cNvSpPr/>
          <p:nvPr/>
        </p:nvSpPr>
        <p:spPr>
          <a:xfrm>
            <a:off x="3429001" y="5786164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DB834A6-9D11-741F-8397-8EEF3E88D233}"/>
              </a:ext>
            </a:extLst>
          </p:cNvPr>
          <p:cNvSpPr/>
          <p:nvPr/>
        </p:nvSpPr>
        <p:spPr>
          <a:xfrm>
            <a:off x="2" y="6945891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9038744-63BE-E6E4-220D-62B00C797746}"/>
              </a:ext>
            </a:extLst>
          </p:cNvPr>
          <p:cNvSpPr/>
          <p:nvPr/>
        </p:nvSpPr>
        <p:spPr>
          <a:xfrm>
            <a:off x="3429001" y="6945891"/>
            <a:ext cx="3428999" cy="1159727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C3B18A6-0753-C2B2-C49D-94BC9F9713D3}"/>
              </a:ext>
            </a:extLst>
          </p:cNvPr>
          <p:cNvSpPr txBox="1"/>
          <p:nvPr/>
        </p:nvSpPr>
        <p:spPr>
          <a:xfrm>
            <a:off x="3427514" y="20632"/>
            <a:ext cx="342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S" b="1" dirty="0"/>
              <a:t>PLACA BLOQ. TIBIAL PROXIMAL  </a:t>
            </a:r>
          </a:p>
          <a:p>
            <a:r>
              <a:rPr lang="es-ES" b="1" dirty="0"/>
              <a:t>MEDIAL EN L 3.5mm* (4 – 6 – 8 ) ORIF. DER ACERO </a:t>
            </a:r>
            <a:endParaRPr lang="es-EC" b="1" dirty="0"/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1F38344C-1150-C2F7-74D5-D724CDA41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579864"/>
            <a:ext cx="1022350" cy="460768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780B26E8-CE65-35FB-FF7A-94F2BA2A1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51" y="575838"/>
            <a:ext cx="1022350" cy="460768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3BBAF457-6EF2-2C79-2B34-2E9CC8BD4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2" y="586214"/>
            <a:ext cx="1022350" cy="460768"/>
          </a:xfrm>
          <a:prstGeom prst="rect">
            <a:avLst/>
          </a:prstGeom>
        </p:spPr>
      </p:pic>
      <p:sp>
        <p:nvSpPr>
          <p:cNvPr id="62" name="CuadroTexto 61">
            <a:extLst>
              <a:ext uri="{FF2B5EF4-FFF2-40B4-BE49-F238E27FC236}">
                <a16:creationId xmlns:a16="http://schemas.microsoft.com/office/drawing/2014/main" id="{68EDB57B-E8AA-1DCF-CE39-49EF8210BC55}"/>
              </a:ext>
            </a:extLst>
          </p:cNvPr>
          <p:cNvSpPr txBox="1"/>
          <p:nvPr/>
        </p:nvSpPr>
        <p:spPr>
          <a:xfrm>
            <a:off x="0" y="1253880"/>
            <a:ext cx="342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S" b="1" dirty="0"/>
              <a:t>PLACA BLOQ. TIBIAL PROXIMAL  </a:t>
            </a:r>
          </a:p>
          <a:p>
            <a:r>
              <a:rPr lang="es-ES" b="1" dirty="0"/>
              <a:t>MEDIAL EN L 3.5mm* (4 – 6 - 8) ORIF. IZQ  ACERO </a:t>
            </a:r>
            <a:endParaRPr lang="es-EC" b="1" dirty="0"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2E0B1D66-6A73-56AC-0CB3-28A9C2FBF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62" y="1827934"/>
            <a:ext cx="996960" cy="440381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1978736D-D3CB-D75C-B817-E5BBF1292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7708" y="1820564"/>
            <a:ext cx="996960" cy="440381"/>
          </a:xfrm>
          <a:prstGeom prst="rect">
            <a:avLst/>
          </a:prstGeom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0A0F7E95-2E4B-913D-08E7-8DC26D1BA4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3554" y="1820564"/>
            <a:ext cx="996960" cy="440381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113A36B0-3C53-986A-A207-ABD263008BB9}"/>
              </a:ext>
            </a:extLst>
          </p:cNvPr>
          <p:cNvSpPr txBox="1"/>
          <p:nvPr/>
        </p:nvSpPr>
        <p:spPr>
          <a:xfrm>
            <a:off x="3413127" y="1246119"/>
            <a:ext cx="342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S" b="1" dirty="0"/>
              <a:t>PLACA BLOQ. TIBIAL PROXIMAL  </a:t>
            </a:r>
          </a:p>
          <a:p>
            <a:r>
              <a:rPr lang="es-ES" b="1" dirty="0"/>
              <a:t>MEDIAL EN L 3.5mm* (3 – 4 - 5) ORIF. IZQ  ACERO </a:t>
            </a:r>
            <a:endParaRPr lang="es-EC" b="1" dirty="0"/>
          </a:p>
        </p:txBody>
      </p:sp>
      <p:pic>
        <p:nvPicPr>
          <p:cNvPr id="71" name="Imagen 70">
            <a:extLst>
              <a:ext uri="{FF2B5EF4-FFF2-40B4-BE49-F238E27FC236}">
                <a16:creationId xmlns:a16="http://schemas.microsoft.com/office/drawing/2014/main" id="{1BCFC9CF-45FD-2B19-B6B2-3DDA4B11E0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1551" y="1897652"/>
            <a:ext cx="962234" cy="363293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EDA8C186-7D40-5EB8-5975-16616D1471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3335" y="1897652"/>
            <a:ext cx="962234" cy="363293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AE062CB6-CAB1-62D8-C7D7-0A3AEB3AA7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5119" y="1897652"/>
            <a:ext cx="962234" cy="363293"/>
          </a:xfrm>
          <a:prstGeom prst="rect">
            <a:avLst/>
          </a:prstGeom>
        </p:spPr>
      </p:pic>
      <p:sp>
        <p:nvSpPr>
          <p:cNvPr id="76" name="CuadroTexto 75">
            <a:extLst>
              <a:ext uri="{FF2B5EF4-FFF2-40B4-BE49-F238E27FC236}">
                <a16:creationId xmlns:a16="http://schemas.microsoft.com/office/drawing/2014/main" id="{165CCE1E-6048-F26F-1803-37C116F2B143}"/>
              </a:ext>
            </a:extLst>
          </p:cNvPr>
          <p:cNvSpPr txBox="1"/>
          <p:nvPr/>
        </p:nvSpPr>
        <p:spPr>
          <a:xfrm>
            <a:off x="78112" y="2396742"/>
            <a:ext cx="342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C" dirty="0"/>
              <a:t>PLACA  BLOQ.  TIBIA PROXIMAL  </a:t>
            </a:r>
          </a:p>
          <a:p>
            <a:r>
              <a:rPr lang="es-EC" dirty="0"/>
              <a:t>POSTERIOR  3.5mm* (6 – 7 ) ORIF.  DER ACERO </a:t>
            </a:r>
          </a:p>
        </p:txBody>
      </p:sp>
      <p:pic>
        <p:nvPicPr>
          <p:cNvPr id="78" name="Imagen 77">
            <a:extLst>
              <a:ext uri="{FF2B5EF4-FFF2-40B4-BE49-F238E27FC236}">
                <a16:creationId xmlns:a16="http://schemas.microsoft.com/office/drawing/2014/main" id="{4F5E765C-62D1-131A-F994-36D4085A4A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084" y="2901215"/>
            <a:ext cx="1374990" cy="556766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CB543690-D132-2581-4DAE-3D38DC50AD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4619" y="2883161"/>
            <a:ext cx="1374990" cy="556766"/>
          </a:xfrm>
          <a:prstGeom prst="rect">
            <a:avLst/>
          </a:prstGeom>
        </p:spPr>
      </p:pic>
      <p:sp>
        <p:nvSpPr>
          <p:cNvPr id="83" name="CuadroTexto 82">
            <a:extLst>
              <a:ext uri="{FF2B5EF4-FFF2-40B4-BE49-F238E27FC236}">
                <a16:creationId xmlns:a16="http://schemas.microsoft.com/office/drawing/2014/main" id="{119C1364-D403-1869-CDC8-69DF0B3C5E14}"/>
              </a:ext>
            </a:extLst>
          </p:cNvPr>
          <p:cNvSpPr txBox="1"/>
          <p:nvPr/>
        </p:nvSpPr>
        <p:spPr>
          <a:xfrm>
            <a:off x="3378938" y="2377715"/>
            <a:ext cx="342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C" dirty="0"/>
              <a:t>PLACA  BLOQ.  TIBIA PROXIMAL  </a:t>
            </a:r>
          </a:p>
          <a:p>
            <a:r>
              <a:rPr lang="es-EC" dirty="0"/>
              <a:t>POSTERIOR  3.5mm* ( 3 – 4 – 5 ) ORIF.  IZQ ACERO </a:t>
            </a:r>
          </a:p>
        </p:txBody>
      </p:sp>
      <p:pic>
        <p:nvPicPr>
          <p:cNvPr id="85" name="Imagen 84">
            <a:extLst>
              <a:ext uri="{FF2B5EF4-FFF2-40B4-BE49-F238E27FC236}">
                <a16:creationId xmlns:a16="http://schemas.microsoft.com/office/drawing/2014/main" id="{E448DC1A-33FD-D945-9DCF-07EF6C95EB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93760" y="2900026"/>
            <a:ext cx="1001382" cy="495448"/>
          </a:xfrm>
          <a:prstGeom prst="rect">
            <a:avLst/>
          </a:prstGeom>
        </p:spPr>
      </p:pic>
      <p:pic>
        <p:nvPicPr>
          <p:cNvPr id="87" name="Imagen 86">
            <a:extLst>
              <a:ext uri="{FF2B5EF4-FFF2-40B4-BE49-F238E27FC236}">
                <a16:creationId xmlns:a16="http://schemas.microsoft.com/office/drawing/2014/main" id="{04DCC0D0-2BEE-B0A4-0612-D5A97C857DF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98885" y="2900026"/>
            <a:ext cx="1001382" cy="495448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78536D33-10DB-97B0-C22F-AEE89602D7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1350" y="2900025"/>
            <a:ext cx="1001382" cy="495448"/>
          </a:xfrm>
          <a:prstGeom prst="rect">
            <a:avLst/>
          </a:prstGeom>
        </p:spPr>
      </p:pic>
      <p:sp>
        <p:nvSpPr>
          <p:cNvPr id="90" name="CuadroTexto 89">
            <a:extLst>
              <a:ext uri="{FF2B5EF4-FFF2-40B4-BE49-F238E27FC236}">
                <a16:creationId xmlns:a16="http://schemas.microsoft.com/office/drawing/2014/main" id="{55F5EE85-A32E-87EC-40A5-219653A02172}"/>
              </a:ext>
            </a:extLst>
          </p:cNvPr>
          <p:cNvSpPr txBox="1"/>
          <p:nvPr/>
        </p:nvSpPr>
        <p:spPr>
          <a:xfrm>
            <a:off x="-50059" y="3502635"/>
            <a:ext cx="342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C" dirty="0"/>
              <a:t>PLACA  BLOQ.  TIBIA PROXIMAL  </a:t>
            </a:r>
          </a:p>
          <a:p>
            <a:r>
              <a:rPr lang="es-EC" dirty="0"/>
              <a:t>POSTERIOR  3.5mm* (6 – 7) ORIF.  IZQ ACERO </a:t>
            </a:r>
          </a:p>
        </p:txBody>
      </p:sp>
      <p:pic>
        <p:nvPicPr>
          <p:cNvPr id="92" name="Imagen 91">
            <a:extLst>
              <a:ext uri="{FF2B5EF4-FFF2-40B4-BE49-F238E27FC236}">
                <a16:creationId xmlns:a16="http://schemas.microsoft.com/office/drawing/2014/main" id="{669436BC-C7CD-A9F7-F2E9-5E4312ED07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1084" y="4078813"/>
            <a:ext cx="1357414" cy="456822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C2972B0A-B278-C8CD-F0FD-759C31EBEC4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35041" y="4088926"/>
            <a:ext cx="1357414" cy="456822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0C8D7D6C-F44B-89E0-9A00-D20CFDA2DF92}"/>
              </a:ext>
            </a:extLst>
          </p:cNvPr>
          <p:cNvSpPr txBox="1"/>
          <p:nvPr/>
        </p:nvSpPr>
        <p:spPr>
          <a:xfrm>
            <a:off x="3404338" y="3501662"/>
            <a:ext cx="3428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C" dirty="0"/>
              <a:t>PLACA BLOQ. DCP ANCHA 4.5/5.0mm*6 ORIF. ACERO </a:t>
            </a:r>
          </a:p>
        </p:txBody>
      </p:sp>
      <p:pic>
        <p:nvPicPr>
          <p:cNvPr id="97" name="Imagen 96">
            <a:extLst>
              <a:ext uri="{FF2B5EF4-FFF2-40B4-BE49-F238E27FC236}">
                <a16:creationId xmlns:a16="http://schemas.microsoft.com/office/drawing/2014/main" id="{76E56616-B9C6-A991-E135-57F9907E813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43275" y="3752753"/>
            <a:ext cx="1631844" cy="300828"/>
          </a:xfrm>
          <a:prstGeom prst="rect">
            <a:avLst/>
          </a:prstGeom>
        </p:spPr>
      </p:pic>
      <p:sp>
        <p:nvSpPr>
          <p:cNvPr id="98" name="CuadroTexto 97">
            <a:extLst>
              <a:ext uri="{FF2B5EF4-FFF2-40B4-BE49-F238E27FC236}">
                <a16:creationId xmlns:a16="http://schemas.microsoft.com/office/drawing/2014/main" id="{CFB3B3C1-6EB5-C814-ED49-8A25C85680DC}"/>
              </a:ext>
            </a:extLst>
          </p:cNvPr>
          <p:cNvSpPr txBox="1"/>
          <p:nvPr/>
        </p:nvSpPr>
        <p:spPr>
          <a:xfrm>
            <a:off x="3404338" y="4046573"/>
            <a:ext cx="3428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C" dirty="0"/>
              <a:t>PLACA BLOQ. DCP ANCHA 4.5/5.0mm*6 ORIF. ACERO </a:t>
            </a:r>
          </a:p>
        </p:txBody>
      </p:sp>
      <p:pic>
        <p:nvPicPr>
          <p:cNvPr id="100" name="Imagen 99">
            <a:extLst>
              <a:ext uri="{FF2B5EF4-FFF2-40B4-BE49-F238E27FC236}">
                <a16:creationId xmlns:a16="http://schemas.microsoft.com/office/drawing/2014/main" id="{4742A696-3ADE-504E-9ED3-3169908B29F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96923" y="4319587"/>
            <a:ext cx="1303344" cy="289434"/>
          </a:xfrm>
          <a:prstGeom prst="rect">
            <a:avLst/>
          </a:prstGeom>
        </p:spPr>
      </p:pic>
      <p:sp>
        <p:nvSpPr>
          <p:cNvPr id="101" name="CuadroTexto 100">
            <a:extLst>
              <a:ext uri="{FF2B5EF4-FFF2-40B4-BE49-F238E27FC236}">
                <a16:creationId xmlns:a16="http://schemas.microsoft.com/office/drawing/2014/main" id="{969BCB60-AB2E-E058-0455-68D806AE2EC1}"/>
              </a:ext>
            </a:extLst>
          </p:cNvPr>
          <p:cNvSpPr txBox="1"/>
          <p:nvPr/>
        </p:nvSpPr>
        <p:spPr>
          <a:xfrm>
            <a:off x="23917" y="4749429"/>
            <a:ext cx="34289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pt-BR" sz="1050" dirty="0"/>
              <a:t>PLACA BLOQ. DCP ANGOSTA 4.5/5.0mm*8 ORIF. ACERO </a:t>
            </a:r>
            <a:endParaRPr lang="es-EC" sz="1050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79EA992-FE00-3CC0-08FC-18F8F570FC34}"/>
              </a:ext>
            </a:extLst>
          </p:cNvPr>
          <p:cNvSpPr txBox="1"/>
          <p:nvPr/>
        </p:nvSpPr>
        <p:spPr>
          <a:xfrm>
            <a:off x="25400" y="5257722"/>
            <a:ext cx="3428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C" dirty="0"/>
              <a:t>PLACA BLOQ. DCP ANCHA 4.5/5.0mm*6 ORIF. ACERO </a:t>
            </a:r>
          </a:p>
        </p:txBody>
      </p:sp>
      <p:pic>
        <p:nvPicPr>
          <p:cNvPr id="104" name="Imagen 103">
            <a:extLst>
              <a:ext uri="{FF2B5EF4-FFF2-40B4-BE49-F238E27FC236}">
                <a16:creationId xmlns:a16="http://schemas.microsoft.com/office/drawing/2014/main" id="{3ECD6E01-9FCB-E301-980A-355E8C5D890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37961" y="4984299"/>
            <a:ext cx="1265593" cy="308387"/>
          </a:xfrm>
          <a:prstGeom prst="rect">
            <a:avLst/>
          </a:prstGeom>
        </p:spPr>
      </p:pic>
      <p:pic>
        <p:nvPicPr>
          <p:cNvPr id="106" name="Imagen 105">
            <a:extLst>
              <a:ext uri="{FF2B5EF4-FFF2-40B4-BE49-F238E27FC236}">
                <a16:creationId xmlns:a16="http://schemas.microsoft.com/office/drawing/2014/main" id="{3841411C-58A0-C417-AE37-1F31705C0F2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68400" y="5499206"/>
            <a:ext cx="1046268" cy="296100"/>
          </a:xfrm>
          <a:prstGeom prst="rect">
            <a:avLst/>
          </a:prstGeom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0F759809-A942-D3E1-5814-CC9B01670C9E}"/>
              </a:ext>
            </a:extLst>
          </p:cNvPr>
          <p:cNvSpPr txBox="1"/>
          <p:nvPr/>
        </p:nvSpPr>
        <p:spPr>
          <a:xfrm>
            <a:off x="3308355" y="4743432"/>
            <a:ext cx="34289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C" sz="1050" dirty="0"/>
              <a:t>PLACA BLOQ. DCP ANGOSTA 4.5/5.0mm*12 ORIF. ACERO- Cod  - SF-150.112</a:t>
            </a:r>
          </a:p>
          <a:p>
            <a:r>
              <a:rPr lang="es-EC" sz="1050" dirty="0"/>
              <a:t>PLACA SENCILA DCP ANGOSTA 4.5/5.0 *12 ORIF. ACERO- Cod  - 150.112</a:t>
            </a:r>
          </a:p>
          <a:p>
            <a:r>
              <a:rPr lang="es-EC" sz="1050" dirty="0"/>
              <a:t>PLACA SENCILLA DCP ANGOSTA 4.5/5.0 *13  ORIF. ACERO- Cod  - 150.113</a:t>
            </a:r>
          </a:p>
        </p:txBody>
      </p:sp>
      <p:pic>
        <p:nvPicPr>
          <p:cNvPr id="110" name="Imagen 109">
            <a:extLst>
              <a:ext uri="{FF2B5EF4-FFF2-40B4-BE49-F238E27FC236}">
                <a16:creationId xmlns:a16="http://schemas.microsoft.com/office/drawing/2014/main" id="{53BDA090-3687-159C-FF93-E2FA8BB9955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18086" y="4944692"/>
            <a:ext cx="479514" cy="166354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663DCD6B-D983-AED8-CEF7-29091EB829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704364" y="5263787"/>
            <a:ext cx="506958" cy="165591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638D6628-B35F-946A-B04C-37660173879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04364" y="5570868"/>
            <a:ext cx="493236" cy="165591"/>
          </a:xfrm>
          <a:prstGeom prst="rect">
            <a:avLst/>
          </a:prstGeom>
        </p:spPr>
      </p:pic>
      <p:sp>
        <p:nvSpPr>
          <p:cNvPr id="115" name="CuadroTexto 114">
            <a:extLst>
              <a:ext uri="{FF2B5EF4-FFF2-40B4-BE49-F238E27FC236}">
                <a16:creationId xmlns:a16="http://schemas.microsoft.com/office/drawing/2014/main" id="{7FD32BC9-6AFD-BDC5-EF7A-A3A71E6D203E}"/>
              </a:ext>
            </a:extLst>
          </p:cNvPr>
          <p:cNvSpPr txBox="1"/>
          <p:nvPr/>
        </p:nvSpPr>
        <p:spPr>
          <a:xfrm>
            <a:off x="-9315" y="5832973"/>
            <a:ext cx="342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C" dirty="0"/>
              <a:t>PLACA BLOQ. DHS 4.5/5.0mm* (2 – 3 ) ORIF. ACERO </a:t>
            </a:r>
          </a:p>
        </p:txBody>
      </p:sp>
      <p:pic>
        <p:nvPicPr>
          <p:cNvPr id="118" name="Imagen 117">
            <a:extLst>
              <a:ext uri="{FF2B5EF4-FFF2-40B4-BE49-F238E27FC236}">
                <a16:creationId xmlns:a16="http://schemas.microsoft.com/office/drawing/2014/main" id="{BCB2650B-9F71-597C-1751-7AA0B37DF81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91128" y="6380744"/>
            <a:ext cx="1457326" cy="450383"/>
          </a:xfrm>
          <a:prstGeom prst="rect">
            <a:avLst/>
          </a:prstGeom>
        </p:spPr>
      </p:pic>
      <p:pic>
        <p:nvPicPr>
          <p:cNvPr id="120" name="Imagen 119">
            <a:extLst>
              <a:ext uri="{FF2B5EF4-FFF2-40B4-BE49-F238E27FC236}">
                <a16:creationId xmlns:a16="http://schemas.microsoft.com/office/drawing/2014/main" id="{C7265036-B5E7-9715-5615-262673D2E8E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66534" y="6370640"/>
            <a:ext cx="1344387" cy="449721"/>
          </a:xfrm>
          <a:prstGeom prst="rect">
            <a:avLst/>
          </a:prstGeom>
        </p:spPr>
      </p:pic>
      <p:sp>
        <p:nvSpPr>
          <p:cNvPr id="121" name="CuadroTexto 120">
            <a:extLst>
              <a:ext uri="{FF2B5EF4-FFF2-40B4-BE49-F238E27FC236}">
                <a16:creationId xmlns:a16="http://schemas.microsoft.com/office/drawing/2014/main" id="{66318436-A89E-2446-5F6B-4B776B02C4FF}"/>
              </a:ext>
            </a:extLst>
          </p:cNvPr>
          <p:cNvSpPr txBox="1"/>
          <p:nvPr/>
        </p:nvSpPr>
        <p:spPr>
          <a:xfrm>
            <a:off x="3438318" y="5837552"/>
            <a:ext cx="342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C" dirty="0"/>
              <a:t>PLACA BLOQ. FEMUR DISTAL </a:t>
            </a:r>
          </a:p>
          <a:p>
            <a:r>
              <a:rPr lang="es-EC" dirty="0"/>
              <a:t>4.5/5.0mm* (12 – 13 – 15 )ORIF. IZQ ACERO </a:t>
            </a:r>
          </a:p>
        </p:txBody>
      </p:sp>
      <p:pic>
        <p:nvPicPr>
          <p:cNvPr id="123" name="Imagen 122">
            <a:extLst>
              <a:ext uri="{FF2B5EF4-FFF2-40B4-BE49-F238E27FC236}">
                <a16:creationId xmlns:a16="http://schemas.microsoft.com/office/drawing/2014/main" id="{750E4845-80A0-5775-2810-CB4EE48347A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49647" y="6326776"/>
            <a:ext cx="1013355" cy="484414"/>
          </a:xfrm>
          <a:prstGeom prst="rect">
            <a:avLst/>
          </a:prstGeom>
        </p:spPr>
      </p:pic>
      <p:pic>
        <p:nvPicPr>
          <p:cNvPr id="125" name="Imagen 124">
            <a:extLst>
              <a:ext uri="{FF2B5EF4-FFF2-40B4-BE49-F238E27FC236}">
                <a16:creationId xmlns:a16="http://schemas.microsoft.com/office/drawing/2014/main" id="{0EAA5EF3-C8D2-C54F-274E-4B8BEFCC138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664598" y="6318144"/>
            <a:ext cx="1013355" cy="484414"/>
          </a:xfrm>
          <a:prstGeom prst="rect">
            <a:avLst/>
          </a:prstGeom>
        </p:spPr>
      </p:pic>
      <p:pic>
        <p:nvPicPr>
          <p:cNvPr id="129" name="Imagen 128">
            <a:extLst>
              <a:ext uri="{FF2B5EF4-FFF2-40B4-BE49-F238E27FC236}">
                <a16:creationId xmlns:a16="http://schemas.microsoft.com/office/drawing/2014/main" id="{5E5ED637-7D09-3EF3-3F4C-BA4D983CEB8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749558" y="6313690"/>
            <a:ext cx="1013355" cy="484414"/>
          </a:xfrm>
          <a:prstGeom prst="rect">
            <a:avLst/>
          </a:prstGeom>
        </p:spPr>
      </p:pic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707B03F-CC52-D790-037C-FEA4F0026B24}"/>
              </a:ext>
            </a:extLst>
          </p:cNvPr>
          <p:cNvSpPr txBox="1"/>
          <p:nvPr/>
        </p:nvSpPr>
        <p:spPr>
          <a:xfrm>
            <a:off x="42497" y="7011797"/>
            <a:ext cx="3395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s-ES" dirty="0"/>
              <a:t>PLACA BLOQ. SOSTEN  EN T 5.0mm*(7 – 9 - 10) ORIF. ACERO </a:t>
            </a:r>
            <a:endParaRPr lang="es-EC" dirty="0"/>
          </a:p>
        </p:txBody>
      </p:sp>
      <p:pic>
        <p:nvPicPr>
          <p:cNvPr id="133" name="Imagen 132">
            <a:extLst>
              <a:ext uri="{FF2B5EF4-FFF2-40B4-BE49-F238E27FC236}">
                <a16:creationId xmlns:a16="http://schemas.microsoft.com/office/drawing/2014/main" id="{ACC5BA51-A913-1128-4934-857755A448B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6150" y="7525754"/>
            <a:ext cx="977272" cy="480965"/>
          </a:xfrm>
          <a:prstGeom prst="rect">
            <a:avLst/>
          </a:prstGeom>
        </p:spPr>
      </p:pic>
      <p:pic>
        <p:nvPicPr>
          <p:cNvPr id="135" name="Imagen 134">
            <a:extLst>
              <a:ext uri="{FF2B5EF4-FFF2-40B4-BE49-F238E27FC236}">
                <a16:creationId xmlns:a16="http://schemas.microsoft.com/office/drawing/2014/main" id="{3CDE26FD-2747-A58E-9010-E03F7096999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16547" y="7525754"/>
            <a:ext cx="977272" cy="480965"/>
          </a:xfrm>
          <a:prstGeom prst="rect">
            <a:avLst/>
          </a:prstGeom>
        </p:spPr>
      </p:pic>
      <p:pic>
        <p:nvPicPr>
          <p:cNvPr id="137" name="Imagen 136">
            <a:extLst>
              <a:ext uri="{FF2B5EF4-FFF2-40B4-BE49-F238E27FC236}">
                <a16:creationId xmlns:a16="http://schemas.microsoft.com/office/drawing/2014/main" id="{7749F4E4-983A-3D4D-174A-A96B2986B70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299113" y="7525754"/>
            <a:ext cx="968021" cy="4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14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321</TotalTime>
  <Words>270</Words>
  <Application>Microsoft Office PowerPoint</Application>
  <PresentationFormat>Carta (216 x 279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ORTOMAX IMPLANTES ORTOPEDICOS</dc:creator>
  <cp:lastModifiedBy>ORTOMAX IMPLANTES ORTOPEDICOS</cp:lastModifiedBy>
  <cp:revision>10</cp:revision>
  <cp:lastPrinted>2023-03-03T17:19:08Z</cp:lastPrinted>
  <dcterms:created xsi:type="dcterms:W3CDTF">2023-02-27T20:29:31Z</dcterms:created>
  <dcterms:modified xsi:type="dcterms:W3CDTF">2023-03-03T19:45:32Z</dcterms:modified>
</cp:coreProperties>
</file>