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0158-7611-4C7E-91AF-E7D35952BBD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2E5-078D-44C1-8692-6E7AB0ED3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6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0158-7611-4C7E-91AF-E7D35952BBD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2E5-078D-44C1-8692-6E7AB0ED3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5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0158-7611-4C7E-91AF-E7D35952BBD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2E5-078D-44C1-8692-6E7AB0ED3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2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0158-7611-4C7E-91AF-E7D35952BBD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2E5-078D-44C1-8692-6E7AB0ED3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6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0158-7611-4C7E-91AF-E7D35952BBD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2E5-078D-44C1-8692-6E7AB0ED3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0158-7611-4C7E-91AF-E7D35952BBD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2E5-078D-44C1-8692-6E7AB0ED3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9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0158-7611-4C7E-91AF-E7D35952BBD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2E5-078D-44C1-8692-6E7AB0ED3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7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0158-7611-4C7E-91AF-E7D35952BBD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2E5-078D-44C1-8692-6E7AB0ED3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0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0158-7611-4C7E-91AF-E7D35952BBD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2E5-078D-44C1-8692-6E7AB0ED3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0158-7611-4C7E-91AF-E7D35952BBD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2E5-078D-44C1-8692-6E7AB0ED3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6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0158-7611-4C7E-91AF-E7D35952BBD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82E5-078D-44C1-8692-6E7AB0ED3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0158-7611-4C7E-91AF-E7D35952BBD6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82E5-078D-44C1-8692-6E7AB0ED38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2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48194" y="574766"/>
            <a:ext cx="54341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Traslado de reposición</a:t>
            </a:r>
          </a:p>
          <a:p>
            <a:pPr marL="342900" indent="-342900">
              <a:buAutoNum type="arabicPeriod"/>
            </a:pPr>
            <a:r>
              <a:rPr lang="es-ES" dirty="0" smtClean="0"/>
              <a:t>El coordinador(a) de bodega entrega  el Egreso de inventario y el detalle del gasto en cirugía  al personal de inventario.</a:t>
            </a:r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AutoNum type="arabicPeriod"/>
            </a:pPr>
            <a:endParaRPr lang="es-ES" dirty="0" smtClean="0"/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AutoNum type="arabicPeriod"/>
            </a:pPr>
            <a:endParaRPr lang="es-ES" dirty="0" smtClean="0"/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AutoNum type="arabicPeriod"/>
            </a:pPr>
            <a:endParaRPr lang="es-ES" dirty="0" smtClean="0"/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AutoNum type="arabicPeriod"/>
            </a:pPr>
            <a:endParaRPr lang="es-ES" dirty="0" smtClean="0"/>
          </a:p>
          <a:p>
            <a:pPr marL="342900" indent="-342900">
              <a:buAutoNum type="arabicPeriod"/>
            </a:pPr>
            <a:endParaRPr lang="es-ES" dirty="0" smtClean="0"/>
          </a:p>
          <a:p>
            <a:pPr marL="342900" indent="-342900">
              <a:buAutoNum type="arabicPeriod"/>
            </a:pPr>
            <a:r>
              <a:rPr lang="es-ES" dirty="0" smtClean="0"/>
              <a:t>Personal de inventario realiza la entrega de material físico para reposición y se encarga del traslado en el sistema Contífico y edición de nota de entrega (</a:t>
            </a:r>
            <a:r>
              <a:rPr lang="es-CO" sz="1200" b="1" dirty="0" smtClean="0"/>
              <a:t>Z:\TRAZABILIDAD BODEGA JAIRO PINEDA AGO2022\EQUIPOS BODEGA</a:t>
            </a:r>
            <a:r>
              <a:rPr lang="es-ES" dirty="0" smtClean="0"/>
              <a:t>).</a:t>
            </a:r>
          </a:p>
          <a:p>
            <a:pPr marL="342900" indent="-342900">
              <a:buAutoNum type="arabicPeriod"/>
            </a:pPr>
            <a:endParaRPr lang="es-ES" dirty="0" smtClean="0"/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AutoNum type="arabicPeriod"/>
            </a:pPr>
            <a:endParaRPr lang="es-ES" dirty="0" smtClean="0"/>
          </a:p>
          <a:p>
            <a:pPr marL="342900" indent="-342900">
              <a:buAutoNum type="arabicPeriod"/>
            </a:pPr>
            <a:r>
              <a:rPr lang="es-ES" dirty="0" smtClean="0"/>
              <a:t>El coordinador(a) </a:t>
            </a:r>
            <a:r>
              <a:rPr lang="es-ES" dirty="0" smtClean="0"/>
              <a:t>de bodega repone físicamente lo utilizado.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78" y="658774"/>
            <a:ext cx="2202932" cy="293724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370" y="658774"/>
            <a:ext cx="2236471" cy="298196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675120" y="457200"/>
            <a:ext cx="4976949" cy="3370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370" y="4028991"/>
            <a:ext cx="2413699" cy="235258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272" y="3842309"/>
            <a:ext cx="2419938" cy="2716090"/>
          </a:xfrm>
          <a:prstGeom prst="rect">
            <a:avLst/>
          </a:prstGeom>
        </p:spPr>
      </p:pic>
      <p:sp>
        <p:nvSpPr>
          <p:cNvPr id="14" name="Flecha derecha 13"/>
          <p:cNvSpPr/>
          <p:nvPr/>
        </p:nvSpPr>
        <p:spPr>
          <a:xfrm>
            <a:off x="5665087" y="1280160"/>
            <a:ext cx="910234" cy="464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 derecha 14"/>
          <p:cNvSpPr/>
          <p:nvPr/>
        </p:nvSpPr>
        <p:spPr>
          <a:xfrm>
            <a:off x="5547878" y="4414911"/>
            <a:ext cx="910234" cy="464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3064032" y="58041"/>
            <a:ext cx="674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</a:rPr>
              <a:t>PASOS PARA REPOSICION DE IMPLANTES EN EQUIPOS QUIRURGICOS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79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Principal</dc:creator>
  <cp:lastModifiedBy>Usuario Principal</cp:lastModifiedBy>
  <cp:revision>3</cp:revision>
  <dcterms:created xsi:type="dcterms:W3CDTF">2024-01-15T16:20:00Z</dcterms:created>
  <dcterms:modified xsi:type="dcterms:W3CDTF">2024-01-15T16:32:39Z</dcterms:modified>
</cp:coreProperties>
</file>