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5399-07F7-2D6D-E0F9-D4BBF343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24B5D2-2450-3CE7-F173-0D80EC9A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5562D-E6FB-BD7B-5EE4-30A50515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B496C-8AB2-6A0A-F7B1-3DFC6E12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FCA1A-B494-E96B-39A7-2F182049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38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8296F-5895-834D-2FB1-0BA5D4BA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D20842-5B13-F430-BB65-43476090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3F8C4-4E3F-53A5-0964-FBBB58EA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B44EF-64B9-84A6-4FA3-84F768CE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234CD-9E82-1189-61C4-9232BD55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31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B9CEF6-363C-8D06-597A-CE0912A5E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716E95-B1BD-B857-11E6-6F5FDAC96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611CF-E9A7-BE3E-57B2-D95724D7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3C974-858D-823F-8A60-38CEEE5C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58D6B1-5969-D2BE-928E-B840A21A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352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EE07-744E-7688-3884-F628E8B8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22A47-F03D-A424-407B-8C6358A2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89472-A35F-30F8-CA64-07AEBB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60C6E-3EDA-8DAD-FA6F-E2F66FA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4FD54-D5E3-31C5-AF22-A20FC098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455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EC0AD-DA58-9E9E-F9D2-CB6E7041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872B6-F98A-F5AB-F7C3-D12C74B8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88CC9-1AC7-C3FA-8D6A-DF045838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9938D-C82A-64BD-D9FB-5A6A0E30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AAD0F-DABE-FCD1-11C4-E7E3DB71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995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00334-5239-89A1-194A-D041D097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E2F7A-B8A4-E9F2-3959-D0C42A99E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5CDF16-EDDE-4852-4CDD-E0CF2306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2BA93-C152-BC27-4D4B-F16478C0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0A7424-BE64-93A9-6D91-ECD89C1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AC67E-7C64-9C33-6104-467CCB85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40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9EF5-9F61-549B-4495-6591817C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B83BB-5BC2-811B-D167-77EFB9FE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AB789F-A888-DF17-B6D5-F68B697C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8A2E0A-E873-ED47-79D5-9BBC69B2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F71F6E-554A-E69E-2106-0B14869D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4A80F7-A906-B13A-8482-5B805AF1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BC9BBB-22BD-A9BA-9A96-23597CFD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58F243-F0A3-361D-D1CA-CAAFF95A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257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A83A-EF72-7613-71C7-8904B244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24737A-1A0E-7C0E-2359-70460E4B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D01146-AEB2-D477-2643-1DE70FBE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3B161-7BED-595E-3B82-14A1186C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748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17187D-8176-299C-C621-D3436016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B39DB9-996E-0C46-331E-510012EC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B3881C-52B5-4ACB-B433-81AFEC6C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531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51DBB-5225-7AF4-5C71-5FA796B8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E0E3B-7262-0FD9-AF41-6C084A10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1C318-FFD7-9DE0-E2B3-992C275C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2E221C-5780-1B4D-6493-12B65E7B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C291A-32E7-546D-7708-16229230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844247-E79B-6DE2-B13F-45172C0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836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0CCE9-C89E-9979-59F0-10AD217F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A1781E-F259-43EC-DBD8-00DA081FE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148907-D095-4867-9603-2D9A1CFB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0E5D60-5C3D-B18D-2CED-38A8DE06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FA9440-1180-40FE-B309-C230DAC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3A0FFD-931A-FE37-D249-7893400A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18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89EE3A-40FD-4FBD-807F-6E64E7DD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7C9D6-7E7B-175B-7DA1-A33D8063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222258-77C1-0039-6258-B939E4F40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5A74F-F76B-42AD-B61A-27EF74433ADA}" type="datetimeFigureOut">
              <a:rPr lang="es-EC" smtClean="0"/>
              <a:t>28/2/2024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97E75-18C3-8AC4-BE35-5E716DD4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E6C7-9667-78FC-FE0B-85BD8842E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0EC0B-438B-4425-BBD2-C562AC8671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82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5CEE516-A2F6-9EDD-6403-E07510DF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705"/>
            <a:ext cx="12192000" cy="589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ORTOMAX IMPLANTES ORTOPEDICOS</dc:creator>
  <cp:lastModifiedBy>ORTOMAX IMPLANTES ORTOPEDICOS</cp:lastModifiedBy>
  <cp:revision>1</cp:revision>
  <dcterms:created xsi:type="dcterms:W3CDTF">2024-02-29T00:09:15Z</dcterms:created>
  <dcterms:modified xsi:type="dcterms:W3CDTF">2024-02-29T00:20:47Z</dcterms:modified>
</cp:coreProperties>
</file>