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07" autoAdjust="0"/>
  </p:normalViewPr>
  <p:slideViewPr>
    <p:cSldViewPr snapToGrid="0">
      <p:cViewPr>
        <p:scale>
          <a:sx n="80" d="100"/>
          <a:sy n="80" d="100"/>
        </p:scale>
        <p:origin x="4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476A-9250-F630-6621-E744758CB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3C425-0B7E-D988-523B-B8D730C1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5B272-CCFB-2D1F-E3F4-178AFF15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E5B1D-8273-1AB6-69AA-28FE105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0625B-0BBE-C83E-6991-0148C4B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48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893B1-BBB1-1CC8-4522-ECD0C1F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D46337-FBF2-B55D-7159-C3633B02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E3C30-F2A2-21D0-317D-08D1FB87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94EB9-2D53-99DF-20A0-9A7899E6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A55C8-D37B-1F40-E1A8-21BC88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032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6785B-5387-6CF4-D61C-E46FC131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C9A6EF-D022-50B0-C98B-E80B2EB6F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5085E2-2307-8F39-5010-193D0415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6B22-103A-9989-C5BD-975F008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172D0-77C1-B757-801A-52868DD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77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CB5FF-B8D7-EC05-8FCE-84E9572F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16027-5F7E-BC55-372C-15440FDB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35983-C6D1-4BED-EF1D-F0A2FB0F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EBB5E-F85E-1709-4451-BCC1FBE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9BB80-6DF3-66EA-B66D-38C0F70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68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0C6F4-6AE3-397B-0AB4-C5896D15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071231-E693-20C7-03EC-F435884B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8172A-10CD-9433-05F5-21C6D383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D6875-3E20-3B27-65A2-607BB8C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F2DC-7CFB-3A1F-AE7B-1F0C69B9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54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75B4-D605-EE3A-8FDC-A53504DC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5A99C-D2CE-5232-9FD9-B275B7F68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E49F9-216E-9630-C0A2-B64F6A2C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FBD953-FF88-9464-21F4-49D3D066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8042C2-518B-1987-41FF-4B79403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BD2A13-6B67-1371-13C9-5A907169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88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252D-2E7B-BDD0-1856-29902B3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D454D-1941-3707-0EDE-C70614C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C1B03E-12FE-3AEF-D1AF-ACA3219B3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DF5E98-D2E1-3660-7AB5-C5549D24A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F133DD-7C52-8FC7-46D3-6ACB7CAAE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A7D5CB-AC20-DF8E-4CB8-C74551B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A17F7-CA40-0388-8A47-A63CB509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909224-58F2-58EE-A901-B6A1E1F1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34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F193-CBCF-FFCE-F6A4-EF685427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03D5B-284F-6184-248D-B39D767D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8D5FAF-0420-B981-DA86-8AF22C4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D462A6-5E01-987A-866F-373D8EF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429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C6593B-3A4C-E330-B59C-04D4AA53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40CDEC-15EB-E197-B2BB-7CEE4272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521831-FFDF-348C-3AEF-9E769597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26C54-FE69-CC31-8ADA-952FF416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830AC-664D-2E18-3723-CA17C6A6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3CAA5C-6214-BE3D-77F6-6C8CAB2FE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DA9A4-AB53-081A-A188-693226D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42B45-01C3-D566-523D-9878555B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48C91-F211-D24C-7AED-6380A5AB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725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DDE6-9145-761A-493C-836A5D21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33FDD9-ED9B-D7EA-E870-2D43C77F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A4B311-7AF3-9C82-E3AF-9B443D35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98A71-753F-F9A3-C598-9AB4D20E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2833D-487F-D1D3-7586-BDE27492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F5B66-C21A-DD5C-534C-818A4A80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08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5604F-3D2F-388C-DE7D-2041F441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D5E9-B43D-9D9A-1343-1EE8EAA5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90127-4B6B-3469-1359-CD859CD3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4741-7C7B-49CB-940F-3A08BF01077C}" type="datetimeFigureOut">
              <a:rPr lang="es-EC" smtClean="0"/>
              <a:t>14/3/2024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36D88-0447-87C2-9C9A-8D72D617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FCED0-ED8E-4172-C666-6C603C47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99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3BA9C1-EE6E-3A61-C62B-AA188385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4" y="478465"/>
            <a:ext cx="12056556" cy="59681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79ED9D-0CA6-0A23-3C54-4AE1633C6B25}"/>
              </a:ext>
            </a:extLst>
          </p:cNvPr>
          <p:cNvSpPr txBox="1"/>
          <p:nvPr/>
        </p:nvSpPr>
        <p:spPr>
          <a:xfrm>
            <a:off x="8410354" y="299838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4020</a:t>
            </a:r>
          </a:p>
          <a:p>
            <a:r>
              <a:rPr lang="es-ES" dirty="0"/>
              <a:t>4024</a:t>
            </a:r>
          </a:p>
          <a:p>
            <a:r>
              <a:rPr lang="es-ES" dirty="0"/>
              <a:t>4028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90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955B0E-D271-7D20-EEE5-AB4F8482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9A3596-0066-BC19-EE67-96F8E876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" y="161469"/>
            <a:ext cx="736385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6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B2829C-75F2-0455-AEFD-34389B7A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6" y="309191"/>
            <a:ext cx="784969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4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ortomax</dc:creator>
  <cp:lastModifiedBy>ortomax</cp:lastModifiedBy>
  <cp:revision>4</cp:revision>
  <dcterms:created xsi:type="dcterms:W3CDTF">2024-01-22T16:24:51Z</dcterms:created>
  <dcterms:modified xsi:type="dcterms:W3CDTF">2024-03-14T20:35:44Z</dcterms:modified>
</cp:coreProperties>
</file>