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5A-F2C1-452A-B532-E5EB7E66920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FFAE-4B06-4306-BAC0-AED5173D69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5A-F2C1-452A-B532-E5EB7E66920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FFAE-4B06-4306-BAC0-AED5173D69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5A-F2C1-452A-B532-E5EB7E66920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FFAE-4B06-4306-BAC0-AED5173D69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5A-F2C1-452A-B532-E5EB7E66920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FFAE-4B06-4306-BAC0-AED5173D69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5A-F2C1-452A-B532-E5EB7E66920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FFAE-4B06-4306-BAC0-AED5173D69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6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5A-F2C1-452A-B532-E5EB7E66920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FFAE-4B06-4306-BAC0-AED5173D69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5A-F2C1-452A-B532-E5EB7E66920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FFAE-4B06-4306-BAC0-AED5173D69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2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5A-F2C1-452A-B532-E5EB7E66920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FFAE-4B06-4306-BAC0-AED5173D69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8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5A-F2C1-452A-B532-E5EB7E66920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FFAE-4B06-4306-BAC0-AED5173D69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2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5A-F2C1-452A-B532-E5EB7E66920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FFAE-4B06-4306-BAC0-AED5173D69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095A-F2C1-452A-B532-E5EB7E66920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FFAE-4B06-4306-BAC0-AED5173D69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095A-F2C1-452A-B532-E5EB7E66920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1FFAE-4B06-4306-BAC0-AED5173D69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9" y="558362"/>
            <a:ext cx="8301695" cy="160020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8650014" y="1072055"/>
            <a:ext cx="893379" cy="10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732578" y="558362"/>
            <a:ext cx="1881353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A. Listado de productos </a:t>
            </a:r>
            <a:r>
              <a:rPr lang="es-ES" dirty="0" smtClean="0"/>
              <a:t>sin Costo, </a:t>
            </a:r>
            <a:r>
              <a:rPr lang="es-ES" dirty="0" smtClean="0"/>
              <a:t>con Stock  y Activos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19" y="2784584"/>
            <a:ext cx="8301695" cy="1562100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V="1">
            <a:off x="8650014" y="3400096"/>
            <a:ext cx="893379" cy="10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19" y="4754780"/>
            <a:ext cx="8301695" cy="1666875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V="1">
            <a:off x="8650014" y="5387924"/>
            <a:ext cx="893379" cy="10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9732577" y="2810442"/>
            <a:ext cx="188135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A. Listado de productos </a:t>
            </a:r>
            <a:r>
              <a:rPr lang="es-ES" dirty="0" smtClean="0"/>
              <a:t>sin Costo, </a:t>
            </a:r>
            <a:r>
              <a:rPr lang="es-ES" dirty="0" smtClean="0"/>
              <a:t>sin Stock  y Activos=?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732576" y="4787759"/>
            <a:ext cx="1881353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A. Listado de productos </a:t>
            </a:r>
            <a:r>
              <a:rPr lang="es-ES" dirty="0" smtClean="0"/>
              <a:t>con Costo, </a:t>
            </a:r>
            <a:r>
              <a:rPr lang="es-ES" dirty="0" smtClean="0"/>
              <a:t>con Stock  y Activos</a:t>
            </a:r>
          </a:p>
          <a:p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11613930" y="5769810"/>
            <a:ext cx="199698" cy="1501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11817307" y="5276194"/>
            <a:ext cx="216000" cy="6726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Grupo 23"/>
          <p:cNvGrpSpPr/>
          <p:nvPr/>
        </p:nvGrpSpPr>
        <p:grpSpPr>
          <a:xfrm>
            <a:off x="6428787" y="4465674"/>
            <a:ext cx="259092" cy="217340"/>
            <a:chOff x="11613930" y="5276194"/>
            <a:chExt cx="419377" cy="672662"/>
          </a:xfrm>
        </p:grpSpPr>
        <p:cxnSp>
          <p:nvCxnSpPr>
            <p:cNvPr id="25" name="Conector recto 24"/>
            <p:cNvCxnSpPr/>
            <p:nvPr/>
          </p:nvCxnSpPr>
          <p:spPr>
            <a:xfrm>
              <a:off x="11613930" y="5769810"/>
              <a:ext cx="199698" cy="15017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11817307" y="5276194"/>
              <a:ext cx="216000" cy="672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Grupo 26"/>
          <p:cNvGrpSpPr/>
          <p:nvPr/>
        </p:nvGrpSpPr>
        <p:grpSpPr>
          <a:xfrm>
            <a:off x="7251038" y="4496893"/>
            <a:ext cx="259092" cy="217340"/>
            <a:chOff x="11613930" y="5276194"/>
            <a:chExt cx="419377" cy="672662"/>
          </a:xfrm>
        </p:grpSpPr>
        <p:cxnSp>
          <p:nvCxnSpPr>
            <p:cNvPr id="28" name="Conector recto 27"/>
            <p:cNvCxnSpPr/>
            <p:nvPr/>
          </p:nvCxnSpPr>
          <p:spPr>
            <a:xfrm>
              <a:off x="11613930" y="5769810"/>
              <a:ext cx="199698" cy="15017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>
              <a:off x="11817307" y="5276194"/>
              <a:ext cx="216000" cy="672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Grupo 29"/>
          <p:cNvGrpSpPr/>
          <p:nvPr/>
        </p:nvGrpSpPr>
        <p:grpSpPr>
          <a:xfrm>
            <a:off x="8069390" y="4512503"/>
            <a:ext cx="259092" cy="217340"/>
            <a:chOff x="11613930" y="5276194"/>
            <a:chExt cx="419377" cy="672662"/>
          </a:xfrm>
        </p:grpSpPr>
        <p:cxnSp>
          <p:nvCxnSpPr>
            <p:cNvPr id="31" name="Conector recto 30"/>
            <p:cNvCxnSpPr/>
            <p:nvPr/>
          </p:nvCxnSpPr>
          <p:spPr>
            <a:xfrm>
              <a:off x="11613930" y="5769810"/>
              <a:ext cx="199698" cy="15017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 flipH="1">
              <a:off x="11817307" y="5276194"/>
              <a:ext cx="216000" cy="6726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Grupo 42"/>
          <p:cNvGrpSpPr/>
          <p:nvPr/>
        </p:nvGrpSpPr>
        <p:grpSpPr>
          <a:xfrm>
            <a:off x="6436239" y="295620"/>
            <a:ext cx="251640" cy="214751"/>
            <a:chOff x="8839197" y="5948856"/>
            <a:chExt cx="387926" cy="422146"/>
          </a:xfrm>
        </p:grpSpPr>
        <p:cxnSp>
          <p:nvCxnSpPr>
            <p:cNvPr id="33" name="Conector recto 32"/>
            <p:cNvCxnSpPr/>
            <p:nvPr/>
          </p:nvCxnSpPr>
          <p:spPr>
            <a:xfrm flipH="1">
              <a:off x="8839197" y="5948856"/>
              <a:ext cx="387926" cy="4221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 flipH="1" flipV="1">
              <a:off x="8847089" y="5948857"/>
              <a:ext cx="380034" cy="422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4" name="Grupo 43"/>
          <p:cNvGrpSpPr/>
          <p:nvPr/>
        </p:nvGrpSpPr>
        <p:grpSpPr>
          <a:xfrm>
            <a:off x="7248592" y="263866"/>
            <a:ext cx="251640" cy="214751"/>
            <a:chOff x="8839197" y="5948856"/>
            <a:chExt cx="387926" cy="422146"/>
          </a:xfrm>
        </p:grpSpPr>
        <p:cxnSp>
          <p:nvCxnSpPr>
            <p:cNvPr id="45" name="Conector recto 44"/>
            <p:cNvCxnSpPr/>
            <p:nvPr/>
          </p:nvCxnSpPr>
          <p:spPr>
            <a:xfrm flipH="1">
              <a:off x="8839197" y="5948856"/>
              <a:ext cx="387926" cy="4221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 flipH="1" flipV="1">
              <a:off x="8847089" y="5948857"/>
              <a:ext cx="380034" cy="422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7" name="Grupo 46"/>
          <p:cNvGrpSpPr/>
          <p:nvPr/>
        </p:nvGrpSpPr>
        <p:grpSpPr>
          <a:xfrm>
            <a:off x="6439783" y="2533950"/>
            <a:ext cx="251640" cy="214751"/>
            <a:chOff x="8839197" y="5948856"/>
            <a:chExt cx="387926" cy="422146"/>
          </a:xfrm>
        </p:grpSpPr>
        <p:cxnSp>
          <p:nvCxnSpPr>
            <p:cNvPr id="48" name="Conector recto 47"/>
            <p:cNvCxnSpPr/>
            <p:nvPr/>
          </p:nvCxnSpPr>
          <p:spPr>
            <a:xfrm flipH="1">
              <a:off x="8839197" y="5948856"/>
              <a:ext cx="387926" cy="4221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 flipV="1">
              <a:off x="8847089" y="5948857"/>
              <a:ext cx="380034" cy="422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0" name="Grupo 49"/>
          <p:cNvGrpSpPr/>
          <p:nvPr/>
        </p:nvGrpSpPr>
        <p:grpSpPr>
          <a:xfrm>
            <a:off x="7312725" y="2515278"/>
            <a:ext cx="251640" cy="214751"/>
            <a:chOff x="8839197" y="5948856"/>
            <a:chExt cx="387926" cy="422146"/>
          </a:xfrm>
        </p:grpSpPr>
        <p:cxnSp>
          <p:nvCxnSpPr>
            <p:cNvPr id="51" name="Conector recto 50"/>
            <p:cNvCxnSpPr/>
            <p:nvPr/>
          </p:nvCxnSpPr>
          <p:spPr>
            <a:xfrm flipH="1">
              <a:off x="8839197" y="5948856"/>
              <a:ext cx="387926" cy="4221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 flipH="1" flipV="1">
              <a:off x="8847089" y="5948857"/>
              <a:ext cx="380034" cy="422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3" name="Grupo 52"/>
          <p:cNvGrpSpPr/>
          <p:nvPr/>
        </p:nvGrpSpPr>
        <p:grpSpPr>
          <a:xfrm>
            <a:off x="8103795" y="2506105"/>
            <a:ext cx="251640" cy="214751"/>
            <a:chOff x="8839197" y="5948856"/>
            <a:chExt cx="387926" cy="422146"/>
          </a:xfrm>
        </p:grpSpPr>
        <p:cxnSp>
          <p:nvCxnSpPr>
            <p:cNvPr id="54" name="Conector recto 53"/>
            <p:cNvCxnSpPr/>
            <p:nvPr/>
          </p:nvCxnSpPr>
          <p:spPr>
            <a:xfrm flipH="1">
              <a:off x="8839197" y="5948856"/>
              <a:ext cx="387926" cy="4221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H="1" flipV="1">
              <a:off x="8847089" y="5948857"/>
              <a:ext cx="380034" cy="422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76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AJCM</dc:creator>
  <cp:lastModifiedBy>AJCM</cp:lastModifiedBy>
  <cp:revision>2</cp:revision>
  <dcterms:created xsi:type="dcterms:W3CDTF">2022-11-07T20:20:21Z</dcterms:created>
  <dcterms:modified xsi:type="dcterms:W3CDTF">2022-11-07T20:26:15Z</dcterms:modified>
</cp:coreProperties>
</file>