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3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A92A-4768-4A3D-8840-D087B8873D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C68B-8105-4B64-A71B-A5F7D99299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91356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1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483" y="-229111"/>
            <a:ext cx="13012966" cy="7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483" y="-229111"/>
            <a:ext cx="13012966" cy="7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654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Principal</dc:creator>
  <cp:lastModifiedBy>Usuario Principal</cp:lastModifiedBy>
  <cp:revision>2</cp:revision>
  <dcterms:created xsi:type="dcterms:W3CDTF">2024-04-19T03:26:20Z</dcterms:created>
  <dcterms:modified xsi:type="dcterms:W3CDTF">2024-04-19T03:37:47Z</dcterms:modified>
</cp:coreProperties>
</file>