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710B3-97BB-4C46-86F9-CFC8854AE5C9}" v="44" dt="2025-02-16T20:02:55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rud, Andrew" userId="49400672-e104-4ae8-a72c-1127041c20f8" providerId="ADAL" clId="{E96710B3-97BB-4C46-86F9-CFC8854AE5C9}"/>
    <pc:docChg chg="undo custSel addSld modSld addMainMaster delMainMaster">
      <pc:chgData name="Nerud, Andrew" userId="49400672-e104-4ae8-a72c-1127041c20f8" providerId="ADAL" clId="{E96710B3-97BB-4C46-86F9-CFC8854AE5C9}" dt="2025-02-16T20:03:08.614" v="1002" actId="255"/>
      <pc:docMkLst>
        <pc:docMk/>
      </pc:docMkLst>
      <pc:sldChg chg="addSp delSp modSp new mod modMedia setBg modClrScheme delAnim setClrOvrMap chgLayout">
        <pc:chgData name="Nerud, Andrew" userId="49400672-e104-4ae8-a72c-1127041c20f8" providerId="ADAL" clId="{E96710B3-97BB-4C46-86F9-CFC8854AE5C9}" dt="2025-02-16T05:37:37.442" v="252" actId="14100"/>
        <pc:sldMkLst>
          <pc:docMk/>
          <pc:sldMk cId="3866072539" sldId="256"/>
        </pc:sldMkLst>
        <pc:spChg chg="mod">
          <ac:chgData name="Nerud, Andrew" userId="49400672-e104-4ae8-a72c-1127041c20f8" providerId="ADAL" clId="{E96710B3-97BB-4C46-86F9-CFC8854AE5C9}" dt="2025-02-16T05:37:05.380" v="250" actId="207"/>
          <ac:spMkLst>
            <pc:docMk/>
            <pc:sldMk cId="3866072539" sldId="256"/>
            <ac:spMk id="2" creationId="{F32ADE90-9181-22A2-C91A-DACAC77405A4}"/>
          </ac:spMkLst>
        </pc:spChg>
        <pc:spChg chg="mod">
          <ac:chgData name="Nerud, Andrew" userId="49400672-e104-4ae8-a72c-1127041c20f8" providerId="ADAL" clId="{E96710B3-97BB-4C46-86F9-CFC8854AE5C9}" dt="2025-02-16T05:37:37.442" v="252" actId="14100"/>
          <ac:spMkLst>
            <pc:docMk/>
            <pc:sldMk cId="3866072539" sldId="256"/>
            <ac:spMk id="3" creationId="{7A6757A7-A1BD-F87A-640C-6FF852956C79}"/>
          </ac:spMkLst>
        </pc:spChg>
        <pc:spChg chg="add">
          <ac:chgData name="Nerud, Andrew" userId="49400672-e104-4ae8-a72c-1127041c20f8" providerId="ADAL" clId="{E96710B3-97BB-4C46-86F9-CFC8854AE5C9}" dt="2025-02-16T05:33:07.944" v="169" actId="26606"/>
          <ac:spMkLst>
            <pc:docMk/>
            <pc:sldMk cId="3866072539" sldId="256"/>
            <ac:spMk id="5" creationId="{7A875D55-4A80-43E9-38F6-27E3664939B0}"/>
          </ac:spMkLst>
        </pc:spChg>
        <pc:spChg chg="add">
          <ac:chgData name="Nerud, Andrew" userId="49400672-e104-4ae8-a72c-1127041c20f8" providerId="ADAL" clId="{E96710B3-97BB-4C46-86F9-CFC8854AE5C9}" dt="2025-02-16T05:33:07.944" v="169" actId="26606"/>
          <ac:spMkLst>
            <pc:docMk/>
            <pc:sldMk cId="3866072539" sldId="256"/>
            <ac:spMk id="6" creationId="{3D572980-FB84-8C29-1FAC-FAC5ECE29A39}"/>
          </ac:spMkLst>
        </pc:spChg>
        <pc:spChg chg="add del">
          <ac:chgData name="Nerud, Andrew" userId="49400672-e104-4ae8-a72c-1127041c20f8" providerId="ADAL" clId="{E96710B3-97BB-4C46-86F9-CFC8854AE5C9}" dt="2025-02-16T05:31:57.310" v="168" actId="26606"/>
          <ac:spMkLst>
            <pc:docMk/>
            <pc:sldMk cId="3866072539" sldId="256"/>
            <ac:spMk id="9" creationId="{33E93247-6229-44AB-A550-739E971E690B}"/>
          </ac:spMkLst>
        </pc:spChg>
        <pc:spChg chg="add del">
          <ac:chgData name="Nerud, Andrew" userId="49400672-e104-4ae8-a72c-1127041c20f8" providerId="ADAL" clId="{E96710B3-97BB-4C46-86F9-CFC8854AE5C9}" dt="2025-02-16T05:31:57.310" v="168" actId="26606"/>
          <ac:spMkLst>
            <pc:docMk/>
            <pc:sldMk cId="3866072539" sldId="256"/>
            <ac:spMk id="11" creationId="{6BB6B482-ACCA-4938-8AEA-49D525C17221}"/>
          </ac:spMkLst>
        </pc:spChg>
        <pc:spChg chg="add del">
          <ac:chgData name="Nerud, Andrew" userId="49400672-e104-4ae8-a72c-1127041c20f8" providerId="ADAL" clId="{E96710B3-97BB-4C46-86F9-CFC8854AE5C9}" dt="2025-02-16T05:31:57.310" v="168" actId="26606"/>
          <ac:spMkLst>
            <pc:docMk/>
            <pc:sldMk cId="3866072539" sldId="256"/>
            <ac:spMk id="13" creationId="{612349FF-7742-42ED-ADF3-238B5DDD176C}"/>
          </ac:spMkLst>
        </pc:spChg>
        <pc:picChg chg="add del mod">
          <ac:chgData name="Nerud, Andrew" userId="49400672-e104-4ae8-a72c-1127041c20f8" providerId="ADAL" clId="{E96710B3-97BB-4C46-86F9-CFC8854AE5C9}" dt="2025-02-16T05:31:57.310" v="168" actId="26606"/>
          <ac:picMkLst>
            <pc:docMk/>
            <pc:sldMk cId="3866072539" sldId="256"/>
            <ac:picMk id="4" creationId="{74B25B9E-3294-1D84-76DD-DA45B537A182}"/>
          </ac:picMkLst>
        </pc:picChg>
        <pc:picChg chg="add mod">
          <ac:chgData name="Nerud, Andrew" userId="49400672-e104-4ae8-a72c-1127041c20f8" providerId="ADAL" clId="{E96710B3-97BB-4C46-86F9-CFC8854AE5C9}" dt="2025-02-16T05:35:17.553" v="178" actId="1076"/>
          <ac:picMkLst>
            <pc:docMk/>
            <pc:sldMk cId="3866072539" sldId="256"/>
            <ac:picMk id="7" creationId="{FF2A94BB-CFB7-76A6-F28B-EF97931BDDF8}"/>
          </ac:picMkLst>
        </pc:picChg>
        <pc:cxnChg chg="add del">
          <ac:chgData name="Nerud, Andrew" userId="49400672-e104-4ae8-a72c-1127041c20f8" providerId="ADAL" clId="{E96710B3-97BB-4C46-86F9-CFC8854AE5C9}" dt="2025-02-16T05:31:57.310" v="168" actId="26606"/>
          <ac:cxnSpMkLst>
            <pc:docMk/>
            <pc:sldMk cId="3866072539" sldId="256"/>
            <ac:cxnSpMk id="15" creationId="{095C64CB-DCB0-424A-8DFE-F09CBEE92615}"/>
          </ac:cxnSpMkLst>
        </pc:cxnChg>
      </pc:sldChg>
      <pc:sldChg chg="addSp delSp modSp new mod">
        <pc:chgData name="Nerud, Andrew" userId="49400672-e104-4ae8-a72c-1127041c20f8" providerId="ADAL" clId="{E96710B3-97BB-4C46-86F9-CFC8854AE5C9}" dt="2025-02-16T20:03:08.614" v="1002" actId="255"/>
        <pc:sldMkLst>
          <pc:docMk/>
          <pc:sldMk cId="3797924509" sldId="257"/>
        </pc:sldMkLst>
        <pc:spChg chg="mod">
          <ac:chgData name="Nerud, Andrew" userId="49400672-e104-4ae8-a72c-1127041c20f8" providerId="ADAL" clId="{E96710B3-97BB-4C46-86F9-CFC8854AE5C9}" dt="2025-02-16T20:03:08.614" v="1002" actId="255"/>
          <ac:spMkLst>
            <pc:docMk/>
            <pc:sldMk cId="3797924509" sldId="257"/>
            <ac:spMk id="2" creationId="{5221394E-E191-BE2F-44E9-FA375BFE8261}"/>
          </ac:spMkLst>
        </pc:spChg>
        <pc:spChg chg="del">
          <ac:chgData name="Nerud, Andrew" userId="49400672-e104-4ae8-a72c-1127041c20f8" providerId="ADAL" clId="{E96710B3-97BB-4C46-86F9-CFC8854AE5C9}" dt="2025-02-16T05:42:34.438" v="317"/>
          <ac:spMkLst>
            <pc:docMk/>
            <pc:sldMk cId="3797924509" sldId="257"/>
            <ac:spMk id="3" creationId="{5608FF9E-A10B-EFE5-F48C-A48B493868BA}"/>
          </ac:spMkLst>
        </pc:spChg>
        <pc:spChg chg="add del mod">
          <ac:chgData name="Nerud, Andrew" userId="49400672-e104-4ae8-a72c-1127041c20f8" providerId="ADAL" clId="{E96710B3-97BB-4C46-86F9-CFC8854AE5C9}" dt="2025-02-16T05:50:09.874" v="336" actId="478"/>
          <ac:spMkLst>
            <pc:docMk/>
            <pc:sldMk cId="3797924509" sldId="257"/>
            <ac:spMk id="4" creationId="{4F4E5E98-407A-90D3-5AA2-06A720FF0CDA}"/>
          </ac:spMkLst>
        </pc:spChg>
        <pc:spChg chg="add mod">
          <ac:chgData name="Nerud, Andrew" userId="49400672-e104-4ae8-a72c-1127041c20f8" providerId="ADAL" clId="{E96710B3-97BB-4C46-86F9-CFC8854AE5C9}" dt="2025-02-16T20:01:20.911" v="969" actId="1076"/>
          <ac:spMkLst>
            <pc:docMk/>
            <pc:sldMk cId="3797924509" sldId="257"/>
            <ac:spMk id="6" creationId="{32EBE213-DA1E-1EBD-C6D7-12FAA55731D4}"/>
          </ac:spMkLst>
        </pc:spChg>
        <pc:spChg chg="add mod">
          <ac:chgData name="Nerud, Andrew" userId="49400672-e104-4ae8-a72c-1127041c20f8" providerId="ADAL" clId="{E96710B3-97BB-4C46-86F9-CFC8854AE5C9}" dt="2025-02-16T20:01:20.911" v="969" actId="1076"/>
          <ac:spMkLst>
            <pc:docMk/>
            <pc:sldMk cId="3797924509" sldId="257"/>
            <ac:spMk id="7" creationId="{70D4F635-37EE-28D4-85EE-CA896C523C67}"/>
          </ac:spMkLst>
        </pc:spChg>
        <pc:spChg chg="add mod">
          <ac:chgData name="Nerud, Andrew" userId="49400672-e104-4ae8-a72c-1127041c20f8" providerId="ADAL" clId="{E96710B3-97BB-4C46-86F9-CFC8854AE5C9}" dt="2025-02-16T20:01:20.911" v="969" actId="1076"/>
          <ac:spMkLst>
            <pc:docMk/>
            <pc:sldMk cId="3797924509" sldId="257"/>
            <ac:spMk id="8" creationId="{F46EB733-4A80-9201-80EF-8357A55E1C4F}"/>
          </ac:spMkLst>
        </pc:spChg>
        <pc:picChg chg="add mod modCrop">
          <ac:chgData name="Nerud, Andrew" userId="49400672-e104-4ae8-a72c-1127041c20f8" providerId="ADAL" clId="{E96710B3-97BB-4C46-86F9-CFC8854AE5C9}" dt="2025-02-16T20:01:20.911" v="969" actId="1076"/>
          <ac:picMkLst>
            <pc:docMk/>
            <pc:sldMk cId="3797924509" sldId="257"/>
            <ac:picMk id="5" creationId="{97FEC8B7-A72A-17BB-C02A-89D4F8E6B359}"/>
          </ac:picMkLst>
        </pc:picChg>
        <pc:picChg chg="add mod">
          <ac:chgData name="Nerud, Andrew" userId="49400672-e104-4ae8-a72c-1127041c20f8" providerId="ADAL" clId="{E96710B3-97BB-4C46-86F9-CFC8854AE5C9}" dt="2025-02-16T20:02:55.190" v="1001" actId="1076"/>
          <ac:picMkLst>
            <pc:docMk/>
            <pc:sldMk cId="3797924509" sldId="257"/>
            <ac:picMk id="1026" creationId="{4F45636F-AF36-AE95-C34F-041BE329474C}"/>
          </ac:picMkLst>
        </pc:picChg>
        <pc:picChg chg="add del mod">
          <ac:chgData name="Nerud, Andrew" userId="49400672-e104-4ae8-a72c-1127041c20f8" providerId="ADAL" clId="{E96710B3-97BB-4C46-86F9-CFC8854AE5C9}" dt="2025-02-16T05:44:06.504" v="332" actId="478"/>
          <ac:picMkLst>
            <pc:docMk/>
            <pc:sldMk cId="3797924509" sldId="257"/>
            <ac:picMk id="1028" creationId="{704A3F01-B5AE-A88F-73AC-937AA79F2A6F}"/>
          </ac:picMkLst>
        </pc:picChg>
        <pc:picChg chg="add del">
          <ac:chgData name="Nerud, Andrew" userId="49400672-e104-4ae8-a72c-1127041c20f8" providerId="ADAL" clId="{E96710B3-97BB-4C46-86F9-CFC8854AE5C9}" dt="2025-02-16T05:50:40.660" v="338" actId="478"/>
          <ac:picMkLst>
            <pc:docMk/>
            <pc:sldMk cId="3797924509" sldId="257"/>
            <ac:picMk id="1030" creationId="{2B542145-2227-E30D-55CC-C7FFB2934386}"/>
          </ac:picMkLst>
        </pc:picChg>
        <pc:cxnChg chg="add mod">
          <ac:chgData name="Nerud, Andrew" userId="49400672-e104-4ae8-a72c-1127041c20f8" providerId="ADAL" clId="{E96710B3-97BB-4C46-86F9-CFC8854AE5C9}" dt="2025-02-16T19:32:33.962" v="468" actId="14100"/>
          <ac:cxnSpMkLst>
            <pc:docMk/>
            <pc:sldMk cId="3797924509" sldId="257"/>
            <ac:cxnSpMk id="10" creationId="{D2C5F21E-13A2-C0F0-1B86-F60B88464C2A}"/>
          </ac:cxnSpMkLst>
        </pc:cxnChg>
      </pc:sldChg>
      <pc:sldChg chg="addSp delSp modSp new mod">
        <pc:chgData name="Nerud, Andrew" userId="49400672-e104-4ae8-a72c-1127041c20f8" providerId="ADAL" clId="{E96710B3-97BB-4C46-86F9-CFC8854AE5C9}" dt="2025-02-16T20:02:25.595" v="999" actId="20577"/>
        <pc:sldMkLst>
          <pc:docMk/>
          <pc:sldMk cId="177898573" sldId="258"/>
        </pc:sldMkLst>
        <pc:spChg chg="mod">
          <ac:chgData name="Nerud, Andrew" userId="49400672-e104-4ae8-a72c-1127041c20f8" providerId="ADAL" clId="{E96710B3-97BB-4C46-86F9-CFC8854AE5C9}" dt="2025-02-16T20:02:25.595" v="999" actId="20577"/>
          <ac:spMkLst>
            <pc:docMk/>
            <pc:sldMk cId="177898573" sldId="258"/>
            <ac:spMk id="2" creationId="{F75ED95B-CDEB-6738-D50A-1D958FF68CF6}"/>
          </ac:spMkLst>
        </pc:spChg>
        <pc:spChg chg="mod">
          <ac:chgData name="Nerud, Andrew" userId="49400672-e104-4ae8-a72c-1127041c20f8" providerId="ADAL" clId="{E96710B3-97BB-4C46-86F9-CFC8854AE5C9}" dt="2025-02-16T19:59:08.922" v="915" actId="1076"/>
          <ac:spMkLst>
            <pc:docMk/>
            <pc:sldMk cId="177898573" sldId="258"/>
            <ac:spMk id="3" creationId="{A59F3D92-6645-8108-D51B-A4E09131C54D}"/>
          </ac:spMkLst>
        </pc:spChg>
        <pc:spChg chg="add mod">
          <ac:chgData name="Nerud, Andrew" userId="49400672-e104-4ae8-a72c-1127041c20f8" providerId="ADAL" clId="{E96710B3-97BB-4C46-86F9-CFC8854AE5C9}" dt="2025-02-16T19:54:55.295" v="785" actId="1076"/>
          <ac:spMkLst>
            <pc:docMk/>
            <pc:sldMk cId="177898573" sldId="258"/>
            <ac:spMk id="9" creationId="{2DEE4709-1E2E-4D64-2BDB-149CC495CB05}"/>
          </ac:spMkLst>
        </pc:spChg>
        <pc:picChg chg="add mod">
          <ac:chgData name="Nerud, Andrew" userId="49400672-e104-4ae8-a72c-1127041c20f8" providerId="ADAL" clId="{E96710B3-97BB-4C46-86F9-CFC8854AE5C9}" dt="2025-02-16T19:54:48.789" v="784" actId="14100"/>
          <ac:picMkLst>
            <pc:docMk/>
            <pc:sldMk cId="177898573" sldId="258"/>
            <ac:picMk id="7" creationId="{D969BE61-D635-28B7-427E-E2B7D26EB916}"/>
          </ac:picMkLst>
        </pc:picChg>
        <pc:picChg chg="add del mod">
          <ac:chgData name="Nerud, Andrew" userId="49400672-e104-4ae8-a72c-1127041c20f8" providerId="ADAL" clId="{E96710B3-97BB-4C46-86F9-CFC8854AE5C9}" dt="2025-02-16T19:46:00.118" v="745" actId="478"/>
          <ac:picMkLst>
            <pc:docMk/>
            <pc:sldMk cId="177898573" sldId="258"/>
            <ac:picMk id="2050" creationId="{8596C726-9FEF-80A7-9DF0-9CB9973FF2C1}"/>
          </ac:picMkLst>
        </pc:picChg>
        <pc:cxnChg chg="add mod">
          <ac:chgData name="Nerud, Andrew" userId="49400672-e104-4ae8-a72c-1127041c20f8" providerId="ADAL" clId="{E96710B3-97BB-4C46-86F9-CFC8854AE5C9}" dt="2025-02-16T19:33:23.638" v="470" actId="14100"/>
          <ac:cxnSpMkLst>
            <pc:docMk/>
            <pc:sldMk cId="177898573" sldId="258"/>
            <ac:cxnSpMk id="4" creationId="{E3B049EA-98B5-BCC4-457F-E9355C5B0198}"/>
          </ac:cxnSpMkLst>
        </pc:cxnChg>
      </pc:sldChg>
      <pc:sldMasterChg chg="add del addSldLayout delSldLayout">
        <pc:chgData name="Nerud, Andrew" userId="49400672-e104-4ae8-a72c-1127041c20f8" providerId="ADAL" clId="{E96710B3-97BB-4C46-86F9-CFC8854AE5C9}" dt="2025-02-16T05:33:07.944" v="169" actId="26606"/>
        <pc:sldMasterMkLst>
          <pc:docMk/>
          <pc:sldMasterMk cId="2981228061" sldId="2147483648"/>
        </pc:sldMasterMkLst>
        <pc:sldLayoutChg chg="add del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981228061" sldId="2147483648"/>
            <pc:sldLayoutMk cId="2388936445" sldId="2147483649"/>
          </pc:sldLayoutMkLst>
        </pc:sldLayoutChg>
        <pc:sldLayoutChg chg="add del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981228061" sldId="2147483648"/>
            <pc:sldLayoutMk cId="1767520313" sldId="2147483650"/>
          </pc:sldLayoutMkLst>
        </pc:sldLayoutChg>
        <pc:sldLayoutChg chg="add del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981228061" sldId="2147483648"/>
            <pc:sldLayoutMk cId="574239542" sldId="2147483651"/>
          </pc:sldLayoutMkLst>
        </pc:sldLayoutChg>
        <pc:sldLayoutChg chg="add del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981228061" sldId="2147483648"/>
            <pc:sldLayoutMk cId="4132307726" sldId="2147483652"/>
          </pc:sldLayoutMkLst>
        </pc:sldLayoutChg>
        <pc:sldLayoutChg chg="add del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981228061" sldId="2147483648"/>
            <pc:sldLayoutMk cId="2531084336" sldId="2147483653"/>
          </pc:sldLayoutMkLst>
        </pc:sldLayoutChg>
        <pc:sldLayoutChg chg="add del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981228061" sldId="2147483648"/>
            <pc:sldLayoutMk cId="1035057180" sldId="2147483654"/>
          </pc:sldLayoutMkLst>
        </pc:sldLayoutChg>
        <pc:sldLayoutChg chg="add del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981228061" sldId="2147483648"/>
            <pc:sldLayoutMk cId="3890060179" sldId="2147483655"/>
          </pc:sldLayoutMkLst>
        </pc:sldLayoutChg>
        <pc:sldLayoutChg chg="add del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981228061" sldId="2147483648"/>
            <pc:sldLayoutMk cId="345093466" sldId="2147483656"/>
          </pc:sldLayoutMkLst>
        </pc:sldLayoutChg>
        <pc:sldLayoutChg chg="add del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981228061" sldId="2147483648"/>
            <pc:sldLayoutMk cId="546999522" sldId="2147483657"/>
          </pc:sldLayoutMkLst>
        </pc:sldLayoutChg>
        <pc:sldLayoutChg chg="add del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981228061" sldId="2147483648"/>
            <pc:sldLayoutMk cId="3617349171" sldId="2147483658"/>
          </pc:sldLayoutMkLst>
        </pc:sldLayoutChg>
        <pc:sldLayoutChg chg="add del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981228061" sldId="2147483648"/>
            <pc:sldLayoutMk cId="887334897" sldId="2147483659"/>
          </pc:sldLayoutMkLst>
        </pc:sldLayoutChg>
      </pc:sldMasterChg>
      <pc:sldMasterChg chg="add del replId addSldLayout delSldLayout">
        <pc:chgData name="Nerud, Andrew" userId="49400672-e104-4ae8-a72c-1127041c20f8" providerId="ADAL" clId="{E96710B3-97BB-4C46-86F9-CFC8854AE5C9}" dt="2025-02-16T05:31:57.310" v="168" actId="26606"/>
        <pc:sldMasterMkLst>
          <pc:docMk/>
          <pc:sldMasterMk cId="1188195531" sldId="2147483660"/>
        </pc:sldMasterMkLst>
        <pc:sldLayoutChg chg="add del">
          <pc:chgData name="Nerud, Andrew" userId="49400672-e104-4ae8-a72c-1127041c20f8" providerId="ADAL" clId="{E96710B3-97BB-4C46-86F9-CFC8854AE5C9}" dt="2025-02-16T05:31:57.310" v="168" actId="26606"/>
          <pc:sldLayoutMkLst>
            <pc:docMk/>
            <pc:sldMasterMk cId="1188195531" sldId="2147483660"/>
            <pc:sldLayoutMk cId="217451743" sldId="2147483661"/>
          </pc:sldLayoutMkLst>
        </pc:sldLayoutChg>
        <pc:sldLayoutChg chg="add del replId">
          <pc:chgData name="Nerud, Andrew" userId="49400672-e104-4ae8-a72c-1127041c20f8" providerId="ADAL" clId="{E96710B3-97BB-4C46-86F9-CFC8854AE5C9}" dt="2025-02-16T05:31:57.310" v="168" actId="26606"/>
          <pc:sldLayoutMkLst>
            <pc:docMk/>
            <pc:sldMasterMk cId="1188195531" sldId="2147483660"/>
            <pc:sldLayoutMk cId="4139114214" sldId="2147483662"/>
          </pc:sldLayoutMkLst>
        </pc:sldLayoutChg>
        <pc:sldLayoutChg chg="add del replId">
          <pc:chgData name="Nerud, Andrew" userId="49400672-e104-4ae8-a72c-1127041c20f8" providerId="ADAL" clId="{E96710B3-97BB-4C46-86F9-CFC8854AE5C9}" dt="2025-02-16T05:31:57.310" v="168" actId="26606"/>
          <pc:sldLayoutMkLst>
            <pc:docMk/>
            <pc:sldMasterMk cId="1188195531" sldId="2147483660"/>
            <pc:sldLayoutMk cId="2734031301" sldId="2147483663"/>
          </pc:sldLayoutMkLst>
        </pc:sldLayoutChg>
        <pc:sldLayoutChg chg="add del replId">
          <pc:chgData name="Nerud, Andrew" userId="49400672-e104-4ae8-a72c-1127041c20f8" providerId="ADAL" clId="{E96710B3-97BB-4C46-86F9-CFC8854AE5C9}" dt="2025-02-16T05:31:57.310" v="168" actId="26606"/>
          <pc:sldLayoutMkLst>
            <pc:docMk/>
            <pc:sldMasterMk cId="1188195531" sldId="2147483660"/>
            <pc:sldLayoutMk cId="3198259756" sldId="2147483664"/>
          </pc:sldLayoutMkLst>
        </pc:sldLayoutChg>
        <pc:sldLayoutChg chg="add del replId">
          <pc:chgData name="Nerud, Andrew" userId="49400672-e104-4ae8-a72c-1127041c20f8" providerId="ADAL" clId="{E96710B3-97BB-4C46-86F9-CFC8854AE5C9}" dt="2025-02-16T05:31:57.310" v="168" actId="26606"/>
          <pc:sldLayoutMkLst>
            <pc:docMk/>
            <pc:sldMasterMk cId="1188195531" sldId="2147483660"/>
            <pc:sldLayoutMk cId="714109782" sldId="2147483665"/>
          </pc:sldLayoutMkLst>
        </pc:sldLayoutChg>
        <pc:sldLayoutChg chg="add del replId">
          <pc:chgData name="Nerud, Andrew" userId="49400672-e104-4ae8-a72c-1127041c20f8" providerId="ADAL" clId="{E96710B3-97BB-4C46-86F9-CFC8854AE5C9}" dt="2025-02-16T05:31:57.310" v="168" actId="26606"/>
          <pc:sldLayoutMkLst>
            <pc:docMk/>
            <pc:sldMasterMk cId="1188195531" sldId="2147483660"/>
            <pc:sldLayoutMk cId="2743687656" sldId="2147483666"/>
          </pc:sldLayoutMkLst>
        </pc:sldLayoutChg>
        <pc:sldLayoutChg chg="add del replId">
          <pc:chgData name="Nerud, Andrew" userId="49400672-e104-4ae8-a72c-1127041c20f8" providerId="ADAL" clId="{E96710B3-97BB-4C46-86F9-CFC8854AE5C9}" dt="2025-02-16T05:31:57.310" v="168" actId="26606"/>
          <pc:sldLayoutMkLst>
            <pc:docMk/>
            <pc:sldMasterMk cId="1188195531" sldId="2147483660"/>
            <pc:sldLayoutMk cId="2975959170" sldId="2147483667"/>
          </pc:sldLayoutMkLst>
        </pc:sldLayoutChg>
        <pc:sldLayoutChg chg="add del replId">
          <pc:chgData name="Nerud, Andrew" userId="49400672-e104-4ae8-a72c-1127041c20f8" providerId="ADAL" clId="{E96710B3-97BB-4C46-86F9-CFC8854AE5C9}" dt="2025-02-16T05:31:57.310" v="168" actId="26606"/>
          <pc:sldLayoutMkLst>
            <pc:docMk/>
            <pc:sldMasterMk cId="1188195531" sldId="2147483660"/>
            <pc:sldLayoutMk cId="2596666144" sldId="2147483668"/>
          </pc:sldLayoutMkLst>
        </pc:sldLayoutChg>
        <pc:sldLayoutChg chg="add del replId">
          <pc:chgData name="Nerud, Andrew" userId="49400672-e104-4ae8-a72c-1127041c20f8" providerId="ADAL" clId="{E96710B3-97BB-4C46-86F9-CFC8854AE5C9}" dt="2025-02-16T05:31:57.310" v="168" actId="26606"/>
          <pc:sldLayoutMkLst>
            <pc:docMk/>
            <pc:sldMasterMk cId="1188195531" sldId="2147483660"/>
            <pc:sldLayoutMk cId="3700820721" sldId="2147483669"/>
          </pc:sldLayoutMkLst>
        </pc:sldLayoutChg>
        <pc:sldLayoutChg chg="add del replId">
          <pc:chgData name="Nerud, Andrew" userId="49400672-e104-4ae8-a72c-1127041c20f8" providerId="ADAL" clId="{E96710B3-97BB-4C46-86F9-CFC8854AE5C9}" dt="2025-02-16T05:31:57.310" v="168" actId="26606"/>
          <pc:sldLayoutMkLst>
            <pc:docMk/>
            <pc:sldMasterMk cId="1188195531" sldId="2147483660"/>
            <pc:sldLayoutMk cId="2603701351" sldId="2147483670"/>
          </pc:sldLayoutMkLst>
        </pc:sldLayoutChg>
        <pc:sldLayoutChg chg="add del replId">
          <pc:chgData name="Nerud, Andrew" userId="49400672-e104-4ae8-a72c-1127041c20f8" providerId="ADAL" clId="{E96710B3-97BB-4C46-86F9-CFC8854AE5C9}" dt="2025-02-16T05:31:57.310" v="168" actId="26606"/>
          <pc:sldLayoutMkLst>
            <pc:docMk/>
            <pc:sldMasterMk cId="1188195531" sldId="2147483660"/>
            <pc:sldLayoutMk cId="1620400243" sldId="2147483671"/>
          </pc:sldLayoutMkLst>
        </pc:sldLayoutChg>
      </pc:sldMasterChg>
      <pc:sldMasterChg chg="add replId addSldLayout">
        <pc:chgData name="Nerud, Andrew" userId="49400672-e104-4ae8-a72c-1127041c20f8" providerId="ADAL" clId="{E96710B3-97BB-4C46-86F9-CFC8854AE5C9}" dt="2025-02-16T05:33:07.944" v="169" actId="26606"/>
        <pc:sldMasterMkLst>
          <pc:docMk/>
          <pc:sldMasterMk cId="2884408632" sldId="2147483660"/>
        </pc:sldMasterMkLst>
        <pc:sldLayoutChg chg="add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884408632" sldId="2147483660"/>
            <pc:sldLayoutMk cId="408652413" sldId="2147483661"/>
          </pc:sldLayoutMkLst>
        </pc:sldLayoutChg>
        <pc:sldLayoutChg chg="add replId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884408632" sldId="2147483660"/>
            <pc:sldLayoutMk cId="1938855351" sldId="2147483662"/>
          </pc:sldLayoutMkLst>
        </pc:sldLayoutChg>
        <pc:sldLayoutChg chg="add replId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884408632" sldId="2147483660"/>
            <pc:sldLayoutMk cId="58717216" sldId="2147483663"/>
          </pc:sldLayoutMkLst>
        </pc:sldLayoutChg>
        <pc:sldLayoutChg chg="add replId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884408632" sldId="2147483660"/>
            <pc:sldLayoutMk cId="1915955636" sldId="2147483664"/>
          </pc:sldLayoutMkLst>
        </pc:sldLayoutChg>
        <pc:sldLayoutChg chg="add replId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884408632" sldId="2147483660"/>
            <pc:sldLayoutMk cId="3785257130" sldId="2147483665"/>
          </pc:sldLayoutMkLst>
        </pc:sldLayoutChg>
        <pc:sldLayoutChg chg="add replId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884408632" sldId="2147483660"/>
            <pc:sldLayoutMk cId="739378908" sldId="2147483666"/>
          </pc:sldLayoutMkLst>
        </pc:sldLayoutChg>
        <pc:sldLayoutChg chg="add replId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884408632" sldId="2147483660"/>
            <pc:sldLayoutMk cId="322927686" sldId="2147483667"/>
          </pc:sldLayoutMkLst>
        </pc:sldLayoutChg>
        <pc:sldLayoutChg chg="add replId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884408632" sldId="2147483660"/>
            <pc:sldLayoutMk cId="1401124809" sldId="2147483668"/>
          </pc:sldLayoutMkLst>
        </pc:sldLayoutChg>
        <pc:sldLayoutChg chg="add replId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884408632" sldId="2147483660"/>
            <pc:sldLayoutMk cId="1248396726" sldId="2147483669"/>
          </pc:sldLayoutMkLst>
        </pc:sldLayoutChg>
        <pc:sldLayoutChg chg="add replId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884408632" sldId="2147483660"/>
            <pc:sldLayoutMk cId="3759289536" sldId="2147483670"/>
          </pc:sldLayoutMkLst>
        </pc:sldLayoutChg>
        <pc:sldLayoutChg chg="add replId">
          <pc:chgData name="Nerud, Andrew" userId="49400672-e104-4ae8-a72c-1127041c20f8" providerId="ADAL" clId="{E96710B3-97BB-4C46-86F9-CFC8854AE5C9}" dt="2025-02-16T05:33:07.944" v="169" actId="26606"/>
          <pc:sldLayoutMkLst>
            <pc:docMk/>
            <pc:sldMasterMk cId="2884408632" sldId="2147483660"/>
            <pc:sldLayoutMk cId="1656745027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4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89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9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2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7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5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0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U8XBjG5tA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network&#10;&#10;AI-generated content may be incorrect.">
            <a:extLst>
              <a:ext uri="{FF2B5EF4-FFF2-40B4-BE49-F238E27FC236}">
                <a16:creationId xmlns:a16="http://schemas.microsoft.com/office/drawing/2014/main" id="{FF2A94BB-CFB7-76A6-F28B-EF97931B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0" y="7645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2ADE90-9181-22A2-C91A-DACAC7740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9336" y="1682349"/>
            <a:ext cx="7588155" cy="1948157"/>
          </a:xfrm>
          <a:prstGeom prst="round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 fontScale="90000"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Exploring Quantum Neural Networks (QNNs)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757A7-A1BD-F87A-640C-6FF852956C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2907" y="3874341"/>
            <a:ext cx="4986185" cy="1612059"/>
          </a:xfrm>
          <a:prstGeom prst="roundRect">
            <a:avLst/>
          </a:prstGeom>
          <a:solidFill>
            <a:schemeClr val="bg1">
              <a:lumMod val="95000"/>
              <a:lumOff val="5000"/>
              <a:alpha val="73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A Deep Dive into their Potential, Challenges, and Future</a:t>
            </a:r>
          </a:p>
          <a:p>
            <a:pPr>
              <a:lnSpc>
                <a:spcPct val="110000"/>
              </a:lnSpc>
            </a:pPr>
            <a:endParaRPr lang="en-US" sz="14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Andrew Nerud</a:t>
            </a:r>
          </a:p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FFFFFF"/>
                </a:solidFill>
              </a:rPr>
              <a:t>CSCI 373 Senior Research Seminar</a:t>
            </a:r>
          </a:p>
        </p:txBody>
      </p:sp>
    </p:spTree>
    <p:extLst>
      <p:ext uri="{BB962C8B-B14F-4D97-AF65-F5344CB8AC3E}">
        <p14:creationId xmlns:p14="http://schemas.microsoft.com/office/powerpoint/2010/main" val="3866072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394E-E191-BE2F-44E9-FA375BFE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if Machine Learning Could Go Quantum?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FEC8B7-A72A-17BB-C02A-89D4F8E6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5856"/>
          <a:stretch/>
        </p:blipFill>
        <p:spPr>
          <a:xfrm>
            <a:off x="3997002" y="4142401"/>
            <a:ext cx="5877784" cy="2587333"/>
          </a:xfrm>
          <a:prstGeom prst="rect">
            <a:avLst/>
          </a:prstGeom>
        </p:spPr>
      </p:pic>
      <p:pic>
        <p:nvPicPr>
          <p:cNvPr id="1026" name="Picture 2" descr="Electronics | Free Full-Text | Design Space Exploration of Hybrid ...">
            <a:extLst>
              <a:ext uri="{FF2B5EF4-FFF2-40B4-BE49-F238E27FC236}">
                <a16:creationId xmlns:a16="http://schemas.microsoft.com/office/drawing/2014/main" id="{4F45636F-AF36-AE95-C34F-041BE3294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740" y="1453856"/>
            <a:ext cx="7702327" cy="252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BE213-DA1E-1EBD-C6D7-12FAA55731D4}"/>
              </a:ext>
            </a:extLst>
          </p:cNvPr>
          <p:cNvSpPr txBox="1"/>
          <p:nvPr/>
        </p:nvSpPr>
        <p:spPr>
          <a:xfrm>
            <a:off x="1321697" y="2131101"/>
            <a:ext cx="168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Quantum Neural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D4F635-37EE-28D4-85EE-CA896C523C67}"/>
              </a:ext>
            </a:extLst>
          </p:cNvPr>
          <p:cNvSpPr txBox="1"/>
          <p:nvPr/>
        </p:nvSpPr>
        <p:spPr>
          <a:xfrm>
            <a:off x="1570271" y="3782347"/>
            <a:ext cx="63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EB733-4A80-9201-80EF-8357A55E1C4F}"/>
              </a:ext>
            </a:extLst>
          </p:cNvPr>
          <p:cNvSpPr txBox="1"/>
          <p:nvPr/>
        </p:nvSpPr>
        <p:spPr>
          <a:xfrm>
            <a:off x="1321697" y="4849775"/>
            <a:ext cx="16861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Classic Neural Network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C5F21E-13A2-C0F0-1B86-F60B88464C2A}"/>
              </a:ext>
            </a:extLst>
          </p:cNvPr>
          <p:cNvCxnSpPr>
            <a:cxnSpLocks/>
          </p:cNvCxnSpPr>
          <p:nvPr/>
        </p:nvCxnSpPr>
        <p:spPr>
          <a:xfrm>
            <a:off x="700678" y="1180730"/>
            <a:ext cx="7230895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24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D95B-CDEB-6738-D50A-1D958FF68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QNNs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F3D92-6645-8108-D51B-A4E09131C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80898"/>
            <a:ext cx="5590173" cy="47040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Possible Research Focuses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Barren Plateaus</a:t>
            </a:r>
          </a:p>
          <a:p>
            <a:pPr lvl="1"/>
            <a:r>
              <a:rPr lang="en-US" dirty="0"/>
              <a:t>Hardware Limitations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QNN Architectures</a:t>
            </a:r>
          </a:p>
          <a:p>
            <a:pPr lvl="1"/>
            <a:r>
              <a:rPr lang="en-US" dirty="0"/>
              <a:t>Training Methods</a:t>
            </a:r>
          </a:p>
          <a:p>
            <a:pPr lvl="1"/>
            <a:r>
              <a:rPr lang="en-US" dirty="0"/>
              <a:t>Computational Efficiency</a:t>
            </a:r>
          </a:p>
          <a:p>
            <a:pPr lvl="1"/>
            <a:endParaRPr lang="en-US" dirty="0"/>
          </a:p>
          <a:p>
            <a:r>
              <a:rPr lang="en-US" dirty="0"/>
              <a:t>Could They Outperform CNNs?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B049EA-98B5-BCC4-457F-E9355C5B0198}"/>
              </a:ext>
            </a:extLst>
          </p:cNvPr>
          <p:cNvCxnSpPr>
            <a:cxnSpLocks/>
          </p:cNvCxnSpPr>
          <p:nvPr/>
        </p:nvCxnSpPr>
        <p:spPr>
          <a:xfrm>
            <a:off x="700678" y="1180730"/>
            <a:ext cx="6973509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969BE61-D635-28B7-427E-E2B7D26EB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7" y="1812821"/>
            <a:ext cx="4992074" cy="35733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EE4709-1E2E-4D64-2BDB-149CC495CB05}"/>
              </a:ext>
            </a:extLst>
          </p:cNvPr>
          <p:cNvSpPr txBox="1"/>
          <p:nvPr/>
        </p:nvSpPr>
        <p:spPr>
          <a:xfrm>
            <a:off x="722020" y="5386165"/>
            <a:ext cx="4844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Fig 1. Amira Abbas. (2020, Dec 7). </a:t>
            </a:r>
            <a:r>
              <a:rPr lang="en-US" sz="900" i="1" dirty="0"/>
              <a:t>Are quantum neural networks actually relevant?</a:t>
            </a:r>
            <a:r>
              <a:rPr lang="en-US" sz="900" dirty="0"/>
              <a:t> [</a:t>
            </a:r>
            <a:r>
              <a:rPr lang="en-US" sz="800" dirty="0"/>
              <a:t>Video</a:t>
            </a:r>
            <a:r>
              <a:rPr lang="en-US" sz="900" dirty="0"/>
              <a:t>]. </a:t>
            </a:r>
            <a:r>
              <a:rPr lang="en-US" sz="900" dirty="0">
                <a:hlinkClick r:id="rId3"/>
              </a:rPr>
              <a:t>https://www.youtube.com/watch?v=aU8XBjG5tAw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7789857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AnalogousFromRegularSeedLeftStep">
      <a:dk1>
        <a:srgbClr val="000000"/>
      </a:dk1>
      <a:lt1>
        <a:srgbClr val="FFFFFF"/>
      </a:lt1>
      <a:dk2>
        <a:srgbClr val="1E3532"/>
      </a:dk2>
      <a:lt2>
        <a:srgbClr val="E8E4E2"/>
      </a:lt2>
      <a:accent1>
        <a:srgbClr val="49A5C7"/>
      </a:accent1>
      <a:accent2>
        <a:srgbClr val="36B19F"/>
      </a:accent2>
      <a:accent3>
        <a:srgbClr val="43B675"/>
      </a:accent3>
      <a:accent4>
        <a:srgbClr val="37B53A"/>
      </a:accent4>
      <a:accent5>
        <a:srgbClr val="6EB241"/>
      </a:accent5>
      <a:accent6>
        <a:srgbClr val="95AB34"/>
      </a:accent6>
      <a:hlink>
        <a:srgbClr val="BF623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101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VanillaVTI</vt:lpstr>
      <vt:lpstr>Exploring Quantum Neural Networks (QNNs)</vt:lpstr>
      <vt:lpstr>What if Machine Learning Could Go Quantum?</vt:lpstr>
      <vt:lpstr>Why Do QNNs Matter?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Nerud</dc:creator>
  <cp:lastModifiedBy>Andrew Nerud</cp:lastModifiedBy>
  <cp:revision>1</cp:revision>
  <dcterms:created xsi:type="dcterms:W3CDTF">2025-02-16T05:30:22Z</dcterms:created>
  <dcterms:modified xsi:type="dcterms:W3CDTF">2025-02-16T20:03:11Z</dcterms:modified>
</cp:coreProperties>
</file>