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782FF-BE21-4F8E-9AEA-A2D220DA7EF2}" v="157" dt="2025-04-04T03:10:08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>
        <p:scale>
          <a:sx n="76" d="100"/>
          <a:sy n="76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rud, Andrew" userId="49400672-e104-4ae8-a72c-1127041c20f8" providerId="ADAL" clId="{E3A782FF-BE21-4F8E-9AEA-A2D220DA7EF2}"/>
    <pc:docChg chg="undo redo custSel addSld delSld modSld sldOrd">
      <pc:chgData name="Nerud, Andrew" userId="49400672-e104-4ae8-a72c-1127041c20f8" providerId="ADAL" clId="{E3A782FF-BE21-4F8E-9AEA-A2D220DA7EF2}" dt="2025-04-04T03:10:08.319" v="2160"/>
      <pc:docMkLst>
        <pc:docMk/>
      </pc:docMkLst>
      <pc:sldChg chg="addSp delSp modSp new mod setBg addAnim delAnim">
        <pc:chgData name="Nerud, Andrew" userId="49400672-e104-4ae8-a72c-1127041c20f8" providerId="ADAL" clId="{E3A782FF-BE21-4F8E-9AEA-A2D220DA7EF2}" dt="2025-03-29T23:33:37.212" v="1713" actId="14100"/>
        <pc:sldMkLst>
          <pc:docMk/>
          <pc:sldMk cId="71777198" sldId="256"/>
        </pc:sldMkLst>
        <pc:spChg chg="mod">
          <ac:chgData name="Nerud, Andrew" userId="49400672-e104-4ae8-a72c-1127041c20f8" providerId="ADAL" clId="{E3A782FF-BE21-4F8E-9AEA-A2D220DA7EF2}" dt="2025-03-29T23:33:37.212" v="1713" actId="14100"/>
          <ac:spMkLst>
            <pc:docMk/>
            <pc:sldMk cId="71777198" sldId="256"/>
            <ac:spMk id="2" creationId="{794FA867-4C17-2C22-22D8-6980DF910048}"/>
          </ac:spMkLst>
        </pc:spChg>
        <pc:spChg chg="mod">
          <ac:chgData name="Nerud, Andrew" userId="49400672-e104-4ae8-a72c-1127041c20f8" providerId="ADAL" clId="{E3A782FF-BE21-4F8E-9AEA-A2D220DA7EF2}" dt="2025-03-29T23:33:02.160" v="1710" actId="26606"/>
          <ac:spMkLst>
            <pc:docMk/>
            <pc:sldMk cId="71777198" sldId="256"/>
            <ac:spMk id="3" creationId="{8C6B2BB6-45D5-04E4-2E45-A86AB077B772}"/>
          </ac:spMkLst>
        </pc:spChg>
        <pc:spChg chg="add">
          <ac:chgData name="Nerud, Andrew" userId="49400672-e104-4ae8-a72c-1127041c20f8" providerId="ADAL" clId="{E3A782FF-BE21-4F8E-9AEA-A2D220DA7EF2}" dt="2025-03-29T23:33:02.160" v="1710" actId="26606"/>
          <ac:spMkLst>
            <pc:docMk/>
            <pc:sldMk cId="71777198" sldId="256"/>
            <ac:spMk id="32" creationId="{934F1179-B481-4F9E-BCA3-AFB972070F83}"/>
          </ac:spMkLst>
        </pc:spChg>
        <pc:spChg chg="add">
          <ac:chgData name="Nerud, Andrew" userId="49400672-e104-4ae8-a72c-1127041c20f8" providerId="ADAL" clId="{E3A782FF-BE21-4F8E-9AEA-A2D220DA7EF2}" dt="2025-03-29T23:33:02.160" v="1710" actId="26606"/>
          <ac:spMkLst>
            <pc:docMk/>
            <pc:sldMk cId="71777198" sldId="256"/>
            <ac:spMk id="34" creationId="{827DC2C4-B485-428A-BF4A-472D2967F47F}"/>
          </ac:spMkLst>
        </pc:spChg>
        <pc:spChg chg="add">
          <ac:chgData name="Nerud, Andrew" userId="49400672-e104-4ae8-a72c-1127041c20f8" providerId="ADAL" clId="{E3A782FF-BE21-4F8E-9AEA-A2D220DA7EF2}" dt="2025-03-29T23:33:02.160" v="1710" actId="26606"/>
          <ac:spMkLst>
            <pc:docMk/>
            <pc:sldMk cId="71777198" sldId="256"/>
            <ac:spMk id="36" creationId="{EE04B5EB-F158-4507-90DD-BD23620C7CC9}"/>
          </ac:spMkLst>
        </pc:spChg>
      </pc:sldChg>
      <pc:sldChg chg="addSp delSp modSp new add del mod setBg addAnim modNotesTx">
        <pc:chgData name="Nerud, Andrew" userId="49400672-e104-4ae8-a72c-1127041c20f8" providerId="ADAL" clId="{E3A782FF-BE21-4F8E-9AEA-A2D220DA7EF2}" dt="2025-04-04T03:07:34.071" v="2139" actId="47"/>
        <pc:sldMkLst>
          <pc:docMk/>
          <pc:sldMk cId="2386167368" sldId="257"/>
        </pc:sldMkLst>
      </pc:sldChg>
      <pc:sldChg chg="addSp delSp modSp new mod setBg">
        <pc:chgData name="Nerud, Andrew" userId="49400672-e104-4ae8-a72c-1127041c20f8" providerId="ADAL" clId="{E3A782FF-BE21-4F8E-9AEA-A2D220DA7EF2}" dt="2025-04-01T02:16:54.695" v="1872" actId="27636"/>
        <pc:sldMkLst>
          <pc:docMk/>
          <pc:sldMk cId="888846493" sldId="258"/>
        </pc:sldMkLst>
        <pc:spChg chg="mod">
          <ac:chgData name="Nerud, Andrew" userId="49400672-e104-4ae8-a72c-1127041c20f8" providerId="ADAL" clId="{E3A782FF-BE21-4F8E-9AEA-A2D220DA7EF2}" dt="2025-03-29T23:02:08.138" v="1316" actId="403"/>
          <ac:spMkLst>
            <pc:docMk/>
            <pc:sldMk cId="888846493" sldId="258"/>
            <ac:spMk id="2" creationId="{7CE36019-A549-00AA-2C64-6385505ECE91}"/>
          </ac:spMkLst>
        </pc:spChg>
        <pc:spChg chg="mod ord">
          <ac:chgData name="Nerud, Andrew" userId="49400672-e104-4ae8-a72c-1127041c20f8" providerId="ADAL" clId="{E3A782FF-BE21-4F8E-9AEA-A2D220DA7EF2}" dt="2025-04-01T02:16:54.695" v="1872" actId="27636"/>
          <ac:spMkLst>
            <pc:docMk/>
            <pc:sldMk cId="888846493" sldId="258"/>
            <ac:spMk id="3" creationId="{E9BC8D8F-22C2-0D03-E866-FC562DE2A79E}"/>
          </ac:spMkLst>
        </pc:spChg>
        <pc:spChg chg="add">
          <ac:chgData name="Nerud, Andrew" userId="49400672-e104-4ae8-a72c-1127041c20f8" providerId="ADAL" clId="{E3A782FF-BE21-4F8E-9AEA-A2D220DA7EF2}" dt="2025-03-29T23:01:30.075" v="1306" actId="26606"/>
          <ac:spMkLst>
            <pc:docMk/>
            <pc:sldMk cId="888846493" sldId="258"/>
            <ac:spMk id="13" creationId="{1022CA72-2A63-428F-B586-37BA5AB6D265}"/>
          </ac:spMkLst>
        </pc:spChg>
        <pc:spChg chg="add">
          <ac:chgData name="Nerud, Andrew" userId="49400672-e104-4ae8-a72c-1127041c20f8" providerId="ADAL" clId="{E3A782FF-BE21-4F8E-9AEA-A2D220DA7EF2}" dt="2025-03-29T23:01:30.075" v="1306" actId="26606"/>
          <ac:spMkLst>
            <pc:docMk/>
            <pc:sldMk cId="888846493" sldId="258"/>
            <ac:spMk id="15" creationId="{95C8260E-968F-44E8-A823-ABB431311926}"/>
          </ac:spMkLst>
        </pc:spChg>
        <pc:spChg chg="add">
          <ac:chgData name="Nerud, Andrew" userId="49400672-e104-4ae8-a72c-1127041c20f8" providerId="ADAL" clId="{E3A782FF-BE21-4F8E-9AEA-A2D220DA7EF2}" dt="2025-03-29T23:01:30.075" v="1306" actId="26606"/>
          <ac:spMkLst>
            <pc:docMk/>
            <pc:sldMk cId="888846493" sldId="258"/>
            <ac:spMk id="17" creationId="{2C1BBA94-3F40-40AA-8BB9-E69E25E537C1}"/>
          </ac:spMkLst>
        </pc:spChg>
        <pc:spChg chg="add">
          <ac:chgData name="Nerud, Andrew" userId="49400672-e104-4ae8-a72c-1127041c20f8" providerId="ADAL" clId="{E3A782FF-BE21-4F8E-9AEA-A2D220DA7EF2}" dt="2025-03-29T23:01:30.075" v="1306" actId="26606"/>
          <ac:spMkLst>
            <pc:docMk/>
            <pc:sldMk cId="888846493" sldId="258"/>
            <ac:spMk id="19" creationId="{FE43805F-24A6-46A4-B19B-54F28347355C}"/>
          </ac:spMkLst>
        </pc:spChg>
        <pc:picChg chg="add mod">
          <ac:chgData name="Nerud, Andrew" userId="49400672-e104-4ae8-a72c-1127041c20f8" providerId="ADAL" clId="{E3A782FF-BE21-4F8E-9AEA-A2D220DA7EF2}" dt="2025-03-29T23:01:33.852" v="1307" actId="14100"/>
          <ac:picMkLst>
            <pc:docMk/>
            <pc:sldMk cId="888846493" sldId="258"/>
            <ac:picMk id="5" creationId="{371E7C67-2B16-4DF7-E2B1-ADD0A1325E85}"/>
          </ac:picMkLst>
        </pc:picChg>
        <pc:picChg chg="add mod">
          <ac:chgData name="Nerud, Andrew" userId="49400672-e104-4ae8-a72c-1127041c20f8" providerId="ADAL" clId="{E3A782FF-BE21-4F8E-9AEA-A2D220DA7EF2}" dt="2025-03-29T23:01:36.214" v="1308" actId="14100"/>
          <ac:picMkLst>
            <pc:docMk/>
            <pc:sldMk cId="888846493" sldId="258"/>
            <ac:picMk id="8" creationId="{B6B9AB03-5878-5A6C-2565-329D8204AB41}"/>
          </ac:picMkLst>
        </pc:picChg>
      </pc:sldChg>
      <pc:sldChg chg="addSp delSp modSp new mod ord setBg">
        <pc:chgData name="Nerud, Andrew" userId="49400672-e104-4ae8-a72c-1127041c20f8" providerId="ADAL" clId="{E3A782FF-BE21-4F8E-9AEA-A2D220DA7EF2}" dt="2025-03-29T22:58:12.149" v="1297" actId="1036"/>
        <pc:sldMkLst>
          <pc:docMk/>
          <pc:sldMk cId="2824459906" sldId="259"/>
        </pc:sldMkLst>
        <pc:spChg chg="mod">
          <ac:chgData name="Nerud, Andrew" userId="49400672-e104-4ae8-a72c-1127041c20f8" providerId="ADAL" clId="{E3A782FF-BE21-4F8E-9AEA-A2D220DA7EF2}" dt="2025-03-29T22:56:21.346" v="1283" actId="26606"/>
          <ac:spMkLst>
            <pc:docMk/>
            <pc:sldMk cId="2824459906" sldId="259"/>
            <ac:spMk id="2" creationId="{591D22DC-070B-2C39-718C-C109683A1E9B}"/>
          </ac:spMkLst>
        </pc:spChg>
        <pc:spChg chg="mod ord">
          <ac:chgData name="Nerud, Andrew" userId="49400672-e104-4ae8-a72c-1127041c20f8" providerId="ADAL" clId="{E3A782FF-BE21-4F8E-9AEA-A2D220DA7EF2}" dt="2025-03-29T22:56:55.672" v="1289" actId="403"/>
          <ac:spMkLst>
            <pc:docMk/>
            <pc:sldMk cId="2824459906" sldId="259"/>
            <ac:spMk id="3" creationId="{BEA99559-2EDB-D611-CBF1-406225152332}"/>
          </ac:spMkLst>
        </pc:spChg>
        <pc:spChg chg="add">
          <ac:chgData name="Nerud, Andrew" userId="49400672-e104-4ae8-a72c-1127041c20f8" providerId="ADAL" clId="{E3A782FF-BE21-4F8E-9AEA-A2D220DA7EF2}" dt="2025-03-29T22:56:21.346" v="1283" actId="26606"/>
          <ac:spMkLst>
            <pc:docMk/>
            <pc:sldMk cId="2824459906" sldId="259"/>
            <ac:spMk id="1029" creationId="{FFB60E8C-7224-44A4-87A0-46A1711DD2ED}"/>
          </ac:spMkLst>
        </pc:spChg>
        <pc:spChg chg="add">
          <ac:chgData name="Nerud, Andrew" userId="49400672-e104-4ae8-a72c-1127041c20f8" providerId="ADAL" clId="{E3A782FF-BE21-4F8E-9AEA-A2D220DA7EF2}" dt="2025-03-29T22:56:21.346" v="1283" actId="26606"/>
          <ac:spMkLst>
            <pc:docMk/>
            <pc:sldMk cId="2824459906" sldId="259"/>
            <ac:spMk id="1030" creationId="{5DA32751-37A2-45C0-BE94-63D375E27003}"/>
          </ac:spMkLst>
        </pc:spChg>
        <pc:spChg chg="add">
          <ac:chgData name="Nerud, Andrew" userId="49400672-e104-4ae8-a72c-1127041c20f8" providerId="ADAL" clId="{E3A782FF-BE21-4F8E-9AEA-A2D220DA7EF2}" dt="2025-03-29T22:56:21.346" v="1283" actId="26606"/>
          <ac:spMkLst>
            <pc:docMk/>
            <pc:sldMk cId="2824459906" sldId="259"/>
            <ac:spMk id="1032" creationId="{E659831F-0D9A-4C63-9EBB-8435B85A440F}"/>
          </ac:spMkLst>
        </pc:spChg>
        <pc:spChg chg="add">
          <ac:chgData name="Nerud, Andrew" userId="49400672-e104-4ae8-a72c-1127041c20f8" providerId="ADAL" clId="{E3A782FF-BE21-4F8E-9AEA-A2D220DA7EF2}" dt="2025-03-29T22:56:21.346" v="1283" actId="26606"/>
          <ac:spMkLst>
            <pc:docMk/>
            <pc:sldMk cId="2824459906" sldId="259"/>
            <ac:spMk id="1034" creationId="{5A55FBCD-CD42-40F5-8A1B-3203F9CAEEAA}"/>
          </ac:spMkLst>
        </pc:spChg>
        <pc:picChg chg="add mod">
          <ac:chgData name="Nerud, Andrew" userId="49400672-e104-4ae8-a72c-1127041c20f8" providerId="ADAL" clId="{E3A782FF-BE21-4F8E-9AEA-A2D220DA7EF2}" dt="2025-03-29T22:58:12.149" v="1297" actId="1036"/>
          <ac:picMkLst>
            <pc:docMk/>
            <pc:sldMk cId="2824459906" sldId="259"/>
            <ac:picMk id="6" creationId="{746A37E2-4718-4A79-12D9-0B09BDF499FD}"/>
          </ac:picMkLst>
        </pc:picChg>
        <pc:picChg chg="add del mod">
          <ac:chgData name="Nerud, Andrew" userId="49400672-e104-4ae8-a72c-1127041c20f8" providerId="ADAL" clId="{E3A782FF-BE21-4F8E-9AEA-A2D220DA7EF2}" dt="2025-03-29T22:57:58.440" v="1292" actId="14100"/>
          <ac:picMkLst>
            <pc:docMk/>
            <pc:sldMk cId="2824459906" sldId="259"/>
            <ac:picMk id="1026" creationId="{5F767D5F-A476-D108-2323-34D9AC3DB2AE}"/>
          </ac:picMkLst>
        </pc:picChg>
      </pc:sldChg>
      <pc:sldChg chg="addSp delSp modSp new mod setBg">
        <pc:chgData name="Nerud, Andrew" userId="49400672-e104-4ae8-a72c-1127041c20f8" providerId="ADAL" clId="{E3A782FF-BE21-4F8E-9AEA-A2D220DA7EF2}" dt="2025-04-01T02:31:38.092" v="2115" actId="1076"/>
        <pc:sldMkLst>
          <pc:docMk/>
          <pc:sldMk cId="884422091" sldId="260"/>
        </pc:sldMkLst>
        <pc:spChg chg="mod ord">
          <ac:chgData name="Nerud, Andrew" userId="49400672-e104-4ae8-a72c-1127041c20f8" providerId="ADAL" clId="{E3A782FF-BE21-4F8E-9AEA-A2D220DA7EF2}" dt="2025-04-01T02:23:06.572" v="1896" actId="313"/>
          <ac:spMkLst>
            <pc:docMk/>
            <pc:sldMk cId="884422091" sldId="260"/>
            <ac:spMk id="2" creationId="{B651D81B-5AE3-1239-3C6D-3432F9D5A695}"/>
          </ac:spMkLst>
        </pc:spChg>
        <pc:spChg chg="add">
          <ac:chgData name="Nerud, Andrew" userId="49400672-e104-4ae8-a72c-1127041c20f8" providerId="ADAL" clId="{E3A782FF-BE21-4F8E-9AEA-A2D220DA7EF2}" dt="2025-04-01T02:22:27.232" v="1878" actId="26606"/>
          <ac:spMkLst>
            <pc:docMk/>
            <pc:sldMk cId="884422091" sldId="260"/>
            <ac:spMk id="2062" creationId="{F0A604E4-7307-451C-93BE-F1F7E1BF3BF8}"/>
          </ac:spMkLst>
        </pc:spChg>
        <pc:spChg chg="add">
          <ac:chgData name="Nerud, Andrew" userId="49400672-e104-4ae8-a72c-1127041c20f8" providerId="ADAL" clId="{E3A782FF-BE21-4F8E-9AEA-A2D220DA7EF2}" dt="2025-04-01T02:22:27.232" v="1878" actId="26606"/>
          <ac:spMkLst>
            <pc:docMk/>
            <pc:sldMk cId="884422091" sldId="260"/>
            <ac:spMk id="2064" creationId="{F7F3A0AA-35E5-4085-942B-737839030604}"/>
          </ac:spMkLst>
        </pc:spChg>
        <pc:spChg chg="add">
          <ac:chgData name="Nerud, Andrew" userId="49400672-e104-4ae8-a72c-1127041c20f8" providerId="ADAL" clId="{E3A782FF-BE21-4F8E-9AEA-A2D220DA7EF2}" dt="2025-04-01T02:22:27.232" v="1878" actId="26606"/>
          <ac:spMkLst>
            <pc:docMk/>
            <pc:sldMk cId="884422091" sldId="260"/>
            <ac:spMk id="2066" creationId="{402F5C38-C747-4173-ABBF-656E39E82130}"/>
          </ac:spMkLst>
        </pc:spChg>
        <pc:spChg chg="add">
          <ac:chgData name="Nerud, Andrew" userId="49400672-e104-4ae8-a72c-1127041c20f8" providerId="ADAL" clId="{E3A782FF-BE21-4F8E-9AEA-A2D220DA7EF2}" dt="2025-04-01T02:22:27.232" v="1878" actId="26606"/>
          <ac:spMkLst>
            <pc:docMk/>
            <pc:sldMk cId="884422091" sldId="260"/>
            <ac:spMk id="2068" creationId="{E37EECFC-A684-4391-AE85-4CDAF5565F61}"/>
          </ac:spMkLst>
        </pc:spChg>
        <pc:picChg chg="add mod">
          <ac:chgData name="Nerud, Andrew" userId="49400672-e104-4ae8-a72c-1127041c20f8" providerId="ADAL" clId="{E3A782FF-BE21-4F8E-9AEA-A2D220DA7EF2}" dt="2025-04-01T02:22:36.724" v="1880" actId="1076"/>
          <ac:picMkLst>
            <pc:docMk/>
            <pc:sldMk cId="884422091" sldId="260"/>
            <ac:picMk id="4" creationId="{AD801ABB-0581-AF38-C71B-40CE32EDBBF1}"/>
          </ac:picMkLst>
        </pc:picChg>
        <pc:picChg chg="add mod">
          <ac:chgData name="Nerud, Andrew" userId="49400672-e104-4ae8-a72c-1127041c20f8" providerId="ADAL" clId="{E3A782FF-BE21-4F8E-9AEA-A2D220DA7EF2}" dt="2025-04-01T02:31:38.092" v="2115" actId="1076"/>
          <ac:picMkLst>
            <pc:docMk/>
            <pc:sldMk cId="884422091" sldId="260"/>
            <ac:picMk id="10" creationId="{9687CCFC-AD97-4A5A-41E1-E56100F4D81C}"/>
          </ac:picMkLst>
        </pc:picChg>
      </pc:sldChg>
      <pc:sldChg chg="addSp delSp modSp new mod">
        <pc:chgData name="Nerud, Andrew" userId="49400672-e104-4ae8-a72c-1127041c20f8" providerId="ADAL" clId="{E3A782FF-BE21-4F8E-9AEA-A2D220DA7EF2}" dt="2025-03-29T23:12:10.803" v="1399" actId="1035"/>
        <pc:sldMkLst>
          <pc:docMk/>
          <pc:sldMk cId="363605360" sldId="261"/>
        </pc:sldMkLst>
        <pc:spChg chg="add del mod">
          <ac:chgData name="Nerud, Andrew" userId="49400672-e104-4ae8-a72c-1127041c20f8" providerId="ADAL" clId="{E3A782FF-BE21-4F8E-9AEA-A2D220DA7EF2}" dt="2025-03-29T23:08:25.329" v="1374" actId="1076"/>
          <ac:spMkLst>
            <pc:docMk/>
            <pc:sldMk cId="363605360" sldId="261"/>
            <ac:spMk id="3" creationId="{62714B51-CD6B-9DC1-EC64-B8ECB46C0E2D}"/>
          </ac:spMkLst>
        </pc:spChg>
        <pc:spChg chg="add mod">
          <ac:chgData name="Nerud, Andrew" userId="49400672-e104-4ae8-a72c-1127041c20f8" providerId="ADAL" clId="{E3A782FF-BE21-4F8E-9AEA-A2D220DA7EF2}" dt="2025-03-29T22:17:32.684" v="548" actId="20577"/>
          <ac:spMkLst>
            <pc:docMk/>
            <pc:sldMk cId="363605360" sldId="261"/>
            <ac:spMk id="4" creationId="{C16A9C0A-0B29-A4BA-9641-064ADFC1C209}"/>
          </ac:spMkLst>
        </pc:spChg>
        <pc:spChg chg="add mod">
          <ac:chgData name="Nerud, Andrew" userId="49400672-e104-4ae8-a72c-1127041c20f8" providerId="ADAL" clId="{E3A782FF-BE21-4F8E-9AEA-A2D220DA7EF2}" dt="2025-03-29T23:07:56.329" v="1366" actId="21"/>
          <ac:spMkLst>
            <pc:docMk/>
            <pc:sldMk cId="363605360" sldId="261"/>
            <ac:spMk id="10" creationId="{74B09A27-879A-87B1-91D2-E914E05AF42A}"/>
          </ac:spMkLst>
        </pc:spChg>
        <pc:picChg chg="add mod ord modCrop">
          <ac:chgData name="Nerud, Andrew" userId="49400672-e104-4ae8-a72c-1127041c20f8" providerId="ADAL" clId="{E3A782FF-BE21-4F8E-9AEA-A2D220DA7EF2}" dt="2025-03-29T23:11:56.843" v="1397" actId="1076"/>
          <ac:picMkLst>
            <pc:docMk/>
            <pc:sldMk cId="363605360" sldId="261"/>
            <ac:picMk id="6" creationId="{FF3CE174-BB80-53A4-06DB-7AE8470AF105}"/>
          </ac:picMkLst>
        </pc:picChg>
        <pc:picChg chg="add mod ord">
          <ac:chgData name="Nerud, Andrew" userId="49400672-e104-4ae8-a72c-1127041c20f8" providerId="ADAL" clId="{E3A782FF-BE21-4F8E-9AEA-A2D220DA7EF2}" dt="2025-03-29T23:12:10.803" v="1399" actId="1035"/>
          <ac:picMkLst>
            <pc:docMk/>
            <pc:sldMk cId="363605360" sldId="261"/>
            <ac:picMk id="12" creationId="{AD61FA38-3040-8CCC-2EF1-57AD0B511BA5}"/>
          </ac:picMkLst>
        </pc:picChg>
      </pc:sldChg>
      <pc:sldChg chg="addSp delSp modSp new mod setBg addAnim">
        <pc:chgData name="Nerud, Andrew" userId="49400672-e104-4ae8-a72c-1127041c20f8" providerId="ADAL" clId="{E3A782FF-BE21-4F8E-9AEA-A2D220DA7EF2}" dt="2025-04-01T02:31:23.589" v="2114" actId="1076"/>
        <pc:sldMkLst>
          <pc:docMk/>
          <pc:sldMk cId="1762686128" sldId="262"/>
        </pc:sldMkLst>
        <pc:spChg chg="mod">
          <ac:chgData name="Nerud, Andrew" userId="49400672-e104-4ae8-a72c-1127041c20f8" providerId="ADAL" clId="{E3A782FF-BE21-4F8E-9AEA-A2D220DA7EF2}" dt="2025-03-29T22:19:17.704" v="589" actId="1076"/>
          <ac:spMkLst>
            <pc:docMk/>
            <pc:sldMk cId="1762686128" sldId="262"/>
            <ac:spMk id="2" creationId="{D24D4E11-09ED-EA94-4542-92BBFB21ABDA}"/>
          </ac:spMkLst>
        </pc:spChg>
        <pc:spChg chg="add">
          <ac:chgData name="Nerud, Andrew" userId="49400672-e104-4ae8-a72c-1127041c20f8" providerId="ADAL" clId="{E3A782FF-BE21-4F8E-9AEA-A2D220DA7EF2}" dt="2025-03-29T22:19:12.117" v="587" actId="26606"/>
          <ac:spMkLst>
            <pc:docMk/>
            <pc:sldMk cId="1762686128" sldId="262"/>
            <ac:spMk id="10" creationId="{20D5D19D-0789-4518-B5DC-D47ADF69D25A}"/>
          </ac:spMkLst>
        </pc:spChg>
        <pc:spChg chg="add">
          <ac:chgData name="Nerud, Andrew" userId="49400672-e104-4ae8-a72c-1127041c20f8" providerId="ADAL" clId="{E3A782FF-BE21-4F8E-9AEA-A2D220DA7EF2}" dt="2025-03-29T22:19:12.117" v="587" actId="26606"/>
          <ac:spMkLst>
            <pc:docMk/>
            <pc:sldMk cId="1762686128" sldId="262"/>
            <ac:spMk id="17" creationId="{B81933D1-5615-42C7-9C0B-4EB7105CCE2D}"/>
          </ac:spMkLst>
        </pc:spChg>
        <pc:spChg chg="add">
          <ac:chgData name="Nerud, Andrew" userId="49400672-e104-4ae8-a72c-1127041c20f8" providerId="ADAL" clId="{E3A782FF-BE21-4F8E-9AEA-A2D220DA7EF2}" dt="2025-03-29T22:19:12.117" v="587" actId="26606"/>
          <ac:spMkLst>
            <pc:docMk/>
            <pc:sldMk cId="1762686128" sldId="262"/>
            <ac:spMk id="19" creationId="{19C9EAEA-39D0-4B0E-A0EB-51E7B26740B1}"/>
          </ac:spMkLst>
        </pc:spChg>
        <pc:grpChg chg="add">
          <ac:chgData name="Nerud, Andrew" userId="49400672-e104-4ae8-a72c-1127041c20f8" providerId="ADAL" clId="{E3A782FF-BE21-4F8E-9AEA-A2D220DA7EF2}" dt="2025-03-29T22:19:12.117" v="587" actId="26606"/>
          <ac:grpSpMkLst>
            <pc:docMk/>
            <pc:sldMk cId="1762686128" sldId="262"/>
            <ac:grpSpMk id="12" creationId="{032D8612-31EB-44CF-A1D0-14FD4C705424}"/>
          </ac:grpSpMkLst>
        </pc:grpChg>
        <pc:picChg chg="add mod">
          <ac:chgData name="Nerud, Andrew" userId="49400672-e104-4ae8-a72c-1127041c20f8" providerId="ADAL" clId="{E3A782FF-BE21-4F8E-9AEA-A2D220DA7EF2}" dt="2025-03-29T22:19:12.117" v="587" actId="26606"/>
          <ac:picMkLst>
            <pc:docMk/>
            <pc:sldMk cId="1762686128" sldId="262"/>
            <ac:picMk id="5" creationId="{9B8EAE0B-7AC2-EDC8-4AD5-6322A538F682}"/>
          </ac:picMkLst>
        </pc:picChg>
        <pc:picChg chg="add mod">
          <ac:chgData name="Nerud, Andrew" userId="49400672-e104-4ae8-a72c-1127041c20f8" providerId="ADAL" clId="{E3A782FF-BE21-4F8E-9AEA-A2D220DA7EF2}" dt="2025-04-01T02:31:23.589" v="2114" actId="1076"/>
          <ac:picMkLst>
            <pc:docMk/>
            <pc:sldMk cId="1762686128" sldId="262"/>
            <ac:picMk id="8" creationId="{78ED7BC8-9FA8-57FB-D638-543C6B51E651}"/>
          </ac:picMkLst>
        </pc:picChg>
      </pc:sldChg>
      <pc:sldChg chg="addSp delSp modSp new mod setBg">
        <pc:chgData name="Nerud, Andrew" userId="49400672-e104-4ae8-a72c-1127041c20f8" providerId="ADAL" clId="{E3A782FF-BE21-4F8E-9AEA-A2D220DA7EF2}" dt="2025-04-01T02:26:01.471" v="1908" actId="20577"/>
        <pc:sldMkLst>
          <pc:docMk/>
          <pc:sldMk cId="2363708180" sldId="263"/>
        </pc:sldMkLst>
        <pc:spChg chg="mod">
          <ac:chgData name="Nerud, Andrew" userId="49400672-e104-4ae8-a72c-1127041c20f8" providerId="ADAL" clId="{E3A782FF-BE21-4F8E-9AEA-A2D220DA7EF2}" dt="2025-03-29T23:21:15.318" v="1486" actId="20577"/>
          <ac:spMkLst>
            <pc:docMk/>
            <pc:sldMk cId="2363708180" sldId="263"/>
            <ac:spMk id="2" creationId="{DF00D9BE-3F0D-515C-6713-60E6361C69A7}"/>
          </ac:spMkLst>
        </pc:spChg>
        <pc:spChg chg="add del mod">
          <ac:chgData name="Nerud, Andrew" userId="49400672-e104-4ae8-a72c-1127041c20f8" providerId="ADAL" clId="{E3A782FF-BE21-4F8E-9AEA-A2D220DA7EF2}" dt="2025-04-01T02:26:01.471" v="1908" actId="20577"/>
          <ac:spMkLst>
            <pc:docMk/>
            <pc:sldMk cId="2363708180" sldId="263"/>
            <ac:spMk id="3" creationId="{6E4E28FA-7760-8DED-ECD2-00C0E32EADF8}"/>
          </ac:spMkLst>
        </pc:spChg>
        <pc:spChg chg="add">
          <ac:chgData name="Nerud, Andrew" userId="49400672-e104-4ae8-a72c-1127041c20f8" providerId="ADAL" clId="{E3A782FF-BE21-4F8E-9AEA-A2D220DA7EF2}" dt="2025-03-29T22:35:00.758" v="962" actId="26606"/>
          <ac:spMkLst>
            <pc:docMk/>
            <pc:sldMk cId="2363708180" sldId="263"/>
            <ac:spMk id="21" creationId="{3346177D-ADC4-4968-B747-5CFCD390B5B9}"/>
          </ac:spMkLst>
        </pc:spChg>
        <pc:spChg chg="add">
          <ac:chgData name="Nerud, Andrew" userId="49400672-e104-4ae8-a72c-1127041c20f8" providerId="ADAL" clId="{E3A782FF-BE21-4F8E-9AEA-A2D220DA7EF2}" dt="2025-03-29T22:35:00.758" v="962" actId="26606"/>
          <ac:spMkLst>
            <pc:docMk/>
            <pc:sldMk cId="2363708180" sldId="263"/>
            <ac:spMk id="23" creationId="{0844A943-BF79-4FEA-ABB1-3BD54D236606}"/>
          </ac:spMkLst>
        </pc:spChg>
        <pc:spChg chg="add">
          <ac:chgData name="Nerud, Andrew" userId="49400672-e104-4ae8-a72c-1127041c20f8" providerId="ADAL" clId="{E3A782FF-BE21-4F8E-9AEA-A2D220DA7EF2}" dt="2025-03-29T22:35:00.758" v="962" actId="26606"/>
          <ac:spMkLst>
            <pc:docMk/>
            <pc:sldMk cId="2363708180" sldId="263"/>
            <ac:spMk id="25" creationId="{6437CC72-F4A8-4DC3-AFAB-D22C482C8100}"/>
          </ac:spMkLst>
        </pc:spChg>
        <pc:picChg chg="add mod">
          <ac:chgData name="Nerud, Andrew" userId="49400672-e104-4ae8-a72c-1127041c20f8" providerId="ADAL" clId="{E3A782FF-BE21-4F8E-9AEA-A2D220DA7EF2}" dt="2025-03-29T22:35:00.758" v="962" actId="26606"/>
          <ac:picMkLst>
            <pc:docMk/>
            <pc:sldMk cId="2363708180" sldId="263"/>
            <ac:picMk id="7" creationId="{85F5D946-FFF0-E2AC-6D3C-00F5BBBE1053}"/>
          </ac:picMkLst>
        </pc:picChg>
      </pc:sldChg>
      <pc:sldChg chg="addSp delSp modSp new mod">
        <pc:chgData name="Nerud, Andrew" userId="49400672-e104-4ae8-a72c-1127041c20f8" providerId="ADAL" clId="{E3A782FF-BE21-4F8E-9AEA-A2D220DA7EF2}" dt="2025-04-01T02:26:37.544" v="1912" actId="20577"/>
        <pc:sldMkLst>
          <pc:docMk/>
          <pc:sldMk cId="759685722" sldId="264"/>
        </pc:sldMkLst>
        <pc:spChg chg="mod">
          <ac:chgData name="Nerud, Andrew" userId="49400672-e104-4ae8-a72c-1127041c20f8" providerId="ADAL" clId="{E3A782FF-BE21-4F8E-9AEA-A2D220DA7EF2}" dt="2025-03-29T22:38:05.592" v="984" actId="20577"/>
          <ac:spMkLst>
            <pc:docMk/>
            <pc:sldMk cId="759685722" sldId="264"/>
            <ac:spMk id="2" creationId="{2593C5AF-8B68-90E7-9969-24E845BD051F}"/>
          </ac:spMkLst>
        </pc:spChg>
        <pc:graphicFrameChg chg="add mod">
          <ac:chgData name="Nerud, Andrew" userId="49400672-e104-4ae8-a72c-1127041c20f8" providerId="ADAL" clId="{E3A782FF-BE21-4F8E-9AEA-A2D220DA7EF2}" dt="2025-04-01T02:26:37.544" v="1912" actId="20577"/>
          <ac:graphicFrameMkLst>
            <pc:docMk/>
            <pc:sldMk cId="759685722" sldId="264"/>
            <ac:graphicFrameMk id="7" creationId="{EB095645-A9AA-CE4A-CB57-34E858D03CE5}"/>
          </ac:graphicFrameMkLst>
        </pc:graphicFrameChg>
        <pc:picChg chg="add mod">
          <ac:chgData name="Nerud, Andrew" userId="49400672-e104-4ae8-a72c-1127041c20f8" providerId="ADAL" clId="{E3A782FF-BE21-4F8E-9AEA-A2D220DA7EF2}" dt="2025-03-29T22:40:33.830" v="1042" actId="1076"/>
          <ac:picMkLst>
            <pc:docMk/>
            <pc:sldMk cId="759685722" sldId="264"/>
            <ac:picMk id="5" creationId="{D17E0555-D5DA-0FA8-76DA-C7FB9A27D066}"/>
          </ac:picMkLst>
        </pc:picChg>
      </pc:sldChg>
      <pc:sldChg chg="new del">
        <pc:chgData name="Nerud, Andrew" userId="49400672-e104-4ae8-a72c-1127041c20f8" providerId="ADAL" clId="{E3A782FF-BE21-4F8E-9AEA-A2D220DA7EF2}" dt="2025-03-29T22:32:03.020" v="958" actId="680"/>
        <pc:sldMkLst>
          <pc:docMk/>
          <pc:sldMk cId="3625973023" sldId="264"/>
        </pc:sldMkLst>
      </pc:sldChg>
      <pc:sldChg chg="addSp modSp new mod setBg">
        <pc:chgData name="Nerud, Andrew" userId="49400672-e104-4ae8-a72c-1127041c20f8" providerId="ADAL" clId="{E3A782FF-BE21-4F8E-9AEA-A2D220DA7EF2}" dt="2025-04-01T02:29:16.204" v="2108" actId="20577"/>
        <pc:sldMkLst>
          <pc:docMk/>
          <pc:sldMk cId="4042805664" sldId="265"/>
        </pc:sldMkLst>
        <pc:spChg chg="mod">
          <ac:chgData name="Nerud, Andrew" userId="49400672-e104-4ae8-a72c-1127041c20f8" providerId="ADAL" clId="{E3A782FF-BE21-4F8E-9AEA-A2D220DA7EF2}" dt="2025-03-29T23:14:45.436" v="1413" actId="26606"/>
          <ac:spMkLst>
            <pc:docMk/>
            <pc:sldMk cId="4042805664" sldId="265"/>
            <ac:spMk id="2" creationId="{39B34DD7-9C7E-7C66-F702-B3E8F3923E3F}"/>
          </ac:spMkLst>
        </pc:spChg>
        <pc:spChg chg="mod">
          <ac:chgData name="Nerud, Andrew" userId="49400672-e104-4ae8-a72c-1127041c20f8" providerId="ADAL" clId="{E3A782FF-BE21-4F8E-9AEA-A2D220DA7EF2}" dt="2025-04-01T02:29:16.204" v="2108" actId="20577"/>
          <ac:spMkLst>
            <pc:docMk/>
            <pc:sldMk cId="4042805664" sldId="265"/>
            <ac:spMk id="3" creationId="{AFF7CA63-2682-7849-D5F3-7B7AE8E2499B}"/>
          </ac:spMkLst>
        </pc:spChg>
        <pc:spChg chg="add">
          <ac:chgData name="Nerud, Andrew" userId="49400672-e104-4ae8-a72c-1127041c20f8" providerId="ADAL" clId="{E3A782FF-BE21-4F8E-9AEA-A2D220DA7EF2}" dt="2025-03-29T23:14:45.436" v="1413" actId="26606"/>
          <ac:spMkLst>
            <pc:docMk/>
            <pc:sldMk cId="4042805664" sldId="265"/>
            <ac:spMk id="8" creationId="{8B9AA7C6-5E5A-498E-A6DF-A943376E09BC}"/>
          </ac:spMkLst>
        </pc:spChg>
        <pc:spChg chg="add">
          <ac:chgData name="Nerud, Andrew" userId="49400672-e104-4ae8-a72c-1127041c20f8" providerId="ADAL" clId="{E3A782FF-BE21-4F8E-9AEA-A2D220DA7EF2}" dt="2025-03-29T23:14:45.436" v="1413" actId="26606"/>
          <ac:spMkLst>
            <pc:docMk/>
            <pc:sldMk cId="4042805664" sldId="265"/>
            <ac:spMk id="14" creationId="{81E140AE-0ABF-47C8-BF32-7D2F0CF2BA44}"/>
          </ac:spMkLst>
        </pc:spChg>
        <pc:spChg chg="add">
          <ac:chgData name="Nerud, Andrew" userId="49400672-e104-4ae8-a72c-1127041c20f8" providerId="ADAL" clId="{E3A782FF-BE21-4F8E-9AEA-A2D220DA7EF2}" dt="2025-03-29T23:14:45.436" v="1413" actId="26606"/>
          <ac:spMkLst>
            <pc:docMk/>
            <pc:sldMk cId="4042805664" sldId="265"/>
            <ac:spMk id="16" creationId="{CBC4F608-B4B8-48C3-9572-C0F061B1CD99}"/>
          </ac:spMkLst>
        </pc:spChg>
        <pc:grpChg chg="add">
          <ac:chgData name="Nerud, Andrew" userId="49400672-e104-4ae8-a72c-1127041c20f8" providerId="ADAL" clId="{E3A782FF-BE21-4F8E-9AEA-A2D220DA7EF2}" dt="2025-03-29T23:14:45.436" v="1413" actId="26606"/>
          <ac:grpSpMkLst>
            <pc:docMk/>
            <pc:sldMk cId="4042805664" sldId="265"/>
            <ac:grpSpMk id="10" creationId="{83EAB11A-76F7-48F4-9B4F-5BFDF4BF9670}"/>
          </ac:grpSpMkLst>
        </pc:grpChg>
      </pc:sldChg>
      <pc:sldChg chg="addSp delSp modSp new mod setBg">
        <pc:chgData name="Nerud, Andrew" userId="49400672-e104-4ae8-a72c-1127041c20f8" providerId="ADAL" clId="{E3A782FF-BE21-4F8E-9AEA-A2D220DA7EF2}" dt="2025-04-04T03:10:08.319" v="2160"/>
        <pc:sldMkLst>
          <pc:docMk/>
          <pc:sldMk cId="1917742797" sldId="266"/>
        </pc:sldMkLst>
        <pc:spChg chg="mod">
          <ac:chgData name="Nerud, Andrew" userId="49400672-e104-4ae8-a72c-1127041c20f8" providerId="ADAL" clId="{E3A782FF-BE21-4F8E-9AEA-A2D220DA7EF2}" dt="2025-03-29T23:23:59.368" v="1661" actId="26606"/>
          <ac:spMkLst>
            <pc:docMk/>
            <pc:sldMk cId="1917742797" sldId="266"/>
            <ac:spMk id="2" creationId="{77EF8EA8-B04A-215F-9319-CC5064769C95}"/>
          </ac:spMkLst>
        </pc:spChg>
        <pc:spChg chg="add mod">
          <ac:chgData name="Nerud, Andrew" userId="49400672-e104-4ae8-a72c-1127041c20f8" providerId="ADAL" clId="{E3A782FF-BE21-4F8E-9AEA-A2D220DA7EF2}" dt="2025-04-04T03:07:27.787" v="2137"/>
          <ac:spMkLst>
            <pc:docMk/>
            <pc:sldMk cId="1917742797" sldId="266"/>
            <ac:spMk id="3" creationId="{763F0261-A92D-31DE-3D39-90D8F17DC80A}"/>
          </ac:spMkLst>
        </pc:spChg>
        <pc:spChg chg="add">
          <ac:chgData name="Nerud, Andrew" userId="49400672-e104-4ae8-a72c-1127041c20f8" providerId="ADAL" clId="{E3A782FF-BE21-4F8E-9AEA-A2D220DA7EF2}" dt="2025-03-29T23:23:59.368" v="1661" actId="26606"/>
          <ac:spMkLst>
            <pc:docMk/>
            <pc:sldMk cId="1917742797" sldId="266"/>
            <ac:spMk id="6" creationId="{9D8233B0-41B5-4D9A-AEEC-13DB66A8C9B5}"/>
          </ac:spMkLst>
        </pc:spChg>
        <pc:spChg chg="add">
          <ac:chgData name="Nerud, Andrew" userId="49400672-e104-4ae8-a72c-1127041c20f8" providerId="ADAL" clId="{E3A782FF-BE21-4F8E-9AEA-A2D220DA7EF2}" dt="2025-03-29T23:23:59.368" v="1661" actId="26606"/>
          <ac:spMkLst>
            <pc:docMk/>
            <pc:sldMk cId="1917742797" sldId="266"/>
            <ac:spMk id="15" creationId="{E659831F-0D9A-4C63-9EBB-8435B85A440F}"/>
          </ac:spMkLst>
        </pc:spChg>
        <pc:grpChg chg="add">
          <ac:chgData name="Nerud, Andrew" userId="49400672-e104-4ae8-a72c-1127041c20f8" providerId="ADAL" clId="{E3A782FF-BE21-4F8E-9AEA-A2D220DA7EF2}" dt="2025-03-29T23:23:59.368" v="1661" actId="26606"/>
          <ac:grpSpMkLst>
            <pc:docMk/>
            <pc:sldMk cId="1917742797" sldId="266"/>
            <ac:grpSpMk id="7" creationId="{28FAF094-D087-493F-8DF9-A486C2D6BBAA}"/>
          </ac:grpSpMkLst>
        </pc:grpChg>
        <pc:graphicFrameChg chg="add mod">
          <ac:chgData name="Nerud, Andrew" userId="49400672-e104-4ae8-a72c-1127041c20f8" providerId="ADAL" clId="{E3A782FF-BE21-4F8E-9AEA-A2D220DA7EF2}" dt="2025-04-04T03:10:08.319" v="2160"/>
          <ac:graphicFrameMkLst>
            <pc:docMk/>
            <pc:sldMk cId="1917742797" sldId="266"/>
            <ac:graphicFrameMk id="17" creationId="{5754FD55-C6E6-120F-A807-1E43B2F11C68}"/>
          </ac:graphicFrameMkLst>
        </pc:graphicFrameChg>
      </pc:sldChg>
      <pc:sldChg chg="addSp delSp modSp new mod setBg addAnim">
        <pc:chgData name="Nerud, Andrew" userId="49400672-e104-4ae8-a72c-1127041c20f8" providerId="ADAL" clId="{E3A782FF-BE21-4F8E-9AEA-A2D220DA7EF2}" dt="2025-03-29T23:35:01.870" v="1714" actId="26606"/>
        <pc:sldMkLst>
          <pc:docMk/>
          <pc:sldMk cId="2037197814" sldId="267"/>
        </pc:sldMkLst>
        <pc:spChg chg="mod">
          <ac:chgData name="Nerud, Andrew" userId="49400672-e104-4ae8-a72c-1127041c20f8" providerId="ADAL" clId="{E3A782FF-BE21-4F8E-9AEA-A2D220DA7EF2}" dt="2025-03-29T23:35:01.870" v="1714" actId="26606"/>
          <ac:spMkLst>
            <pc:docMk/>
            <pc:sldMk cId="2037197814" sldId="267"/>
            <ac:spMk id="2" creationId="{924DFF53-BDDB-B3F2-7FD9-4CFC7C2E0425}"/>
          </ac:spMkLst>
        </pc:spChg>
        <pc:spChg chg="add">
          <ac:chgData name="Nerud, Andrew" userId="49400672-e104-4ae8-a72c-1127041c20f8" providerId="ADAL" clId="{E3A782FF-BE21-4F8E-9AEA-A2D220DA7EF2}" dt="2025-03-29T23:35:01.870" v="1714" actId="26606"/>
          <ac:spMkLst>
            <pc:docMk/>
            <pc:sldMk cId="2037197814" sldId="267"/>
            <ac:spMk id="20" creationId="{9095C1F4-AE7F-44E4-8693-40D3D6831140}"/>
          </ac:spMkLst>
        </pc:spChg>
        <pc:spChg chg="add">
          <ac:chgData name="Nerud, Andrew" userId="49400672-e104-4ae8-a72c-1127041c20f8" providerId="ADAL" clId="{E3A782FF-BE21-4F8E-9AEA-A2D220DA7EF2}" dt="2025-03-29T23:35:01.870" v="1714" actId="26606"/>
          <ac:spMkLst>
            <pc:docMk/>
            <pc:sldMk cId="2037197814" sldId="267"/>
            <ac:spMk id="26" creationId="{871AEA07-1E14-44B4-8E55-64EF049CD66F}"/>
          </ac:spMkLst>
        </pc:spChg>
        <pc:grpChg chg="add">
          <ac:chgData name="Nerud, Andrew" userId="49400672-e104-4ae8-a72c-1127041c20f8" providerId="ADAL" clId="{E3A782FF-BE21-4F8E-9AEA-A2D220DA7EF2}" dt="2025-03-29T23:35:01.870" v="1714" actId="26606"/>
          <ac:grpSpMkLst>
            <pc:docMk/>
            <pc:sldMk cId="2037197814" sldId="267"/>
            <ac:grpSpMk id="22" creationId="{8734DDD3-F723-4DD3-8ABE-EC0B2AC87D74}"/>
          </ac:grpSpMkLst>
        </pc:gr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91321-36AF-40DA-9B85-888BE10D15B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F0D1A9-8B55-4CFA-BA1D-739751347A0A}">
      <dgm:prSet/>
      <dgm:spPr/>
      <dgm:t>
        <a:bodyPr/>
        <a:lstStyle/>
        <a:p>
          <a:r>
            <a:rPr lang="en-US" dirty="0"/>
            <a:t>1. Hardware Improvements</a:t>
          </a:r>
        </a:p>
      </dgm:t>
    </dgm:pt>
    <dgm:pt modelId="{244A7158-B25E-4ECD-9D9C-0DFB9553C236}" type="parTrans" cxnId="{8DA7AB18-E7DE-4146-BC8F-4DE2D98B9219}">
      <dgm:prSet/>
      <dgm:spPr/>
      <dgm:t>
        <a:bodyPr/>
        <a:lstStyle/>
        <a:p>
          <a:endParaRPr lang="en-US"/>
        </a:p>
      </dgm:t>
    </dgm:pt>
    <dgm:pt modelId="{AA24D446-69B0-4A10-B502-00335B7ABB7B}" type="sibTrans" cxnId="{8DA7AB18-E7DE-4146-BC8F-4DE2D98B9219}">
      <dgm:prSet/>
      <dgm:spPr/>
      <dgm:t>
        <a:bodyPr/>
        <a:lstStyle/>
        <a:p>
          <a:endParaRPr lang="en-US"/>
        </a:p>
      </dgm:t>
    </dgm:pt>
    <dgm:pt modelId="{45C821B9-91C3-4539-9D59-E7DC65D120E5}">
      <dgm:prSet/>
      <dgm:spPr/>
      <dgm:t>
        <a:bodyPr/>
        <a:lstStyle/>
        <a:p>
          <a:r>
            <a:rPr lang="en-US" dirty="0"/>
            <a:t>3. Real-World Introduction</a:t>
          </a:r>
        </a:p>
      </dgm:t>
    </dgm:pt>
    <dgm:pt modelId="{18A9B283-5689-4F38-83EF-E14555FB40EA}" type="parTrans" cxnId="{449FEC14-19C8-4FC2-9B50-26C2AD2C4756}">
      <dgm:prSet/>
      <dgm:spPr/>
      <dgm:t>
        <a:bodyPr/>
        <a:lstStyle/>
        <a:p>
          <a:endParaRPr lang="en-US"/>
        </a:p>
      </dgm:t>
    </dgm:pt>
    <dgm:pt modelId="{49068F26-C67C-4F8E-ABC2-B727EE66F750}" type="sibTrans" cxnId="{449FEC14-19C8-4FC2-9B50-26C2AD2C4756}">
      <dgm:prSet/>
      <dgm:spPr/>
      <dgm:t>
        <a:bodyPr/>
        <a:lstStyle/>
        <a:p>
          <a:endParaRPr lang="en-US"/>
        </a:p>
      </dgm:t>
    </dgm:pt>
    <dgm:pt modelId="{CB14EF38-E3B0-4287-ACDD-ED77E0FD163D}">
      <dgm:prSet/>
      <dgm:spPr/>
      <dgm:t>
        <a:bodyPr/>
        <a:lstStyle/>
        <a:p>
          <a:r>
            <a:rPr lang="en-US" dirty="0"/>
            <a:t>2. Optimized HQNNs</a:t>
          </a:r>
        </a:p>
      </dgm:t>
    </dgm:pt>
    <dgm:pt modelId="{59FC4819-D86C-40DB-892D-217CF5EE329A}" type="parTrans" cxnId="{F254136D-BD40-4C30-816D-AAB851607A71}">
      <dgm:prSet/>
      <dgm:spPr/>
      <dgm:t>
        <a:bodyPr/>
        <a:lstStyle/>
        <a:p>
          <a:endParaRPr lang="en-US"/>
        </a:p>
      </dgm:t>
    </dgm:pt>
    <dgm:pt modelId="{A17182E8-FFE0-465B-95DE-9694ABBEF8AD}" type="sibTrans" cxnId="{F254136D-BD40-4C30-816D-AAB851607A71}">
      <dgm:prSet/>
      <dgm:spPr/>
      <dgm:t>
        <a:bodyPr/>
        <a:lstStyle/>
        <a:p>
          <a:endParaRPr lang="en-US"/>
        </a:p>
      </dgm:t>
    </dgm:pt>
    <dgm:pt modelId="{3841F2CB-43F5-4B99-9DBF-808A52E421F0}">
      <dgm:prSet/>
      <dgm:spPr/>
      <dgm:t>
        <a:bodyPr/>
        <a:lstStyle/>
        <a:p>
          <a:r>
            <a:rPr lang="en-US" dirty="0"/>
            <a:t>4. Fully Quantum NNs</a:t>
          </a:r>
        </a:p>
      </dgm:t>
    </dgm:pt>
    <dgm:pt modelId="{EBBFF216-B335-4734-91F8-AB3EB36B170C}" type="parTrans" cxnId="{E349277D-8032-49D4-B712-C32FDCBB64E8}">
      <dgm:prSet/>
      <dgm:spPr/>
      <dgm:t>
        <a:bodyPr/>
        <a:lstStyle/>
        <a:p>
          <a:endParaRPr lang="en-US"/>
        </a:p>
      </dgm:t>
    </dgm:pt>
    <dgm:pt modelId="{1FC74C72-FA2D-4281-993F-D024DD70CEEA}" type="sibTrans" cxnId="{E349277D-8032-49D4-B712-C32FDCBB64E8}">
      <dgm:prSet/>
      <dgm:spPr/>
      <dgm:t>
        <a:bodyPr/>
        <a:lstStyle/>
        <a:p>
          <a:endParaRPr lang="en-US"/>
        </a:p>
      </dgm:t>
    </dgm:pt>
    <dgm:pt modelId="{B1AA4CC6-19C4-41AB-895C-E2D9C444322E}" type="pres">
      <dgm:prSet presAssocID="{12391321-36AF-40DA-9B85-888BE10D15B3}" presName="matrix" presStyleCnt="0">
        <dgm:presLayoutVars>
          <dgm:chMax val="1"/>
          <dgm:dir/>
          <dgm:resizeHandles val="exact"/>
        </dgm:presLayoutVars>
      </dgm:prSet>
      <dgm:spPr/>
    </dgm:pt>
    <dgm:pt modelId="{432D75B4-8A5C-47CA-948E-4E9B5E3E7494}" type="pres">
      <dgm:prSet presAssocID="{12391321-36AF-40DA-9B85-888BE10D15B3}" presName="diamond" presStyleLbl="bgShp" presStyleIdx="0" presStyleCnt="1"/>
      <dgm:spPr/>
    </dgm:pt>
    <dgm:pt modelId="{533B5407-7BEF-40BB-8329-B1AB27159030}" type="pres">
      <dgm:prSet presAssocID="{12391321-36AF-40DA-9B85-888BE10D15B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8FC52D3-33FD-4DD4-9E7F-B27B6CD68C76}" type="pres">
      <dgm:prSet presAssocID="{12391321-36AF-40DA-9B85-888BE10D15B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50DC148-AD56-4A81-8111-8CB45ADF7552}" type="pres">
      <dgm:prSet presAssocID="{12391321-36AF-40DA-9B85-888BE10D15B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FBE6004-854A-4EC3-87D0-5215C9C8C9BD}" type="pres">
      <dgm:prSet presAssocID="{12391321-36AF-40DA-9B85-888BE10D15B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9FEC14-19C8-4FC2-9B50-26C2AD2C4756}" srcId="{12391321-36AF-40DA-9B85-888BE10D15B3}" destId="{45C821B9-91C3-4539-9D59-E7DC65D120E5}" srcOrd="1" destOrd="0" parTransId="{18A9B283-5689-4F38-83EF-E14555FB40EA}" sibTransId="{49068F26-C67C-4F8E-ABC2-B727EE66F750}"/>
    <dgm:cxn modelId="{8DA7AB18-E7DE-4146-BC8F-4DE2D98B9219}" srcId="{12391321-36AF-40DA-9B85-888BE10D15B3}" destId="{38F0D1A9-8B55-4CFA-BA1D-739751347A0A}" srcOrd="0" destOrd="0" parTransId="{244A7158-B25E-4ECD-9D9C-0DFB9553C236}" sibTransId="{AA24D446-69B0-4A10-B502-00335B7ABB7B}"/>
    <dgm:cxn modelId="{61B2F05B-C915-4941-B8B3-521178CDE3D7}" type="presOf" srcId="{45C821B9-91C3-4539-9D59-E7DC65D120E5}" destId="{38FC52D3-33FD-4DD4-9E7F-B27B6CD68C76}" srcOrd="0" destOrd="0" presId="urn:microsoft.com/office/officeart/2005/8/layout/matrix3"/>
    <dgm:cxn modelId="{17328E42-19E0-46DA-8480-D9829AE2F835}" type="presOf" srcId="{3841F2CB-43F5-4B99-9DBF-808A52E421F0}" destId="{DFBE6004-854A-4EC3-87D0-5215C9C8C9BD}" srcOrd="0" destOrd="0" presId="urn:microsoft.com/office/officeart/2005/8/layout/matrix3"/>
    <dgm:cxn modelId="{F254136D-BD40-4C30-816D-AAB851607A71}" srcId="{12391321-36AF-40DA-9B85-888BE10D15B3}" destId="{CB14EF38-E3B0-4287-ACDD-ED77E0FD163D}" srcOrd="2" destOrd="0" parTransId="{59FC4819-D86C-40DB-892D-217CF5EE329A}" sibTransId="{A17182E8-FFE0-465B-95DE-9694ABBEF8AD}"/>
    <dgm:cxn modelId="{E349277D-8032-49D4-B712-C32FDCBB64E8}" srcId="{12391321-36AF-40DA-9B85-888BE10D15B3}" destId="{3841F2CB-43F5-4B99-9DBF-808A52E421F0}" srcOrd="3" destOrd="0" parTransId="{EBBFF216-B335-4734-91F8-AB3EB36B170C}" sibTransId="{1FC74C72-FA2D-4281-993F-D024DD70CEEA}"/>
    <dgm:cxn modelId="{47129698-A544-466E-9D75-66E2F2D15534}" type="presOf" srcId="{38F0D1A9-8B55-4CFA-BA1D-739751347A0A}" destId="{533B5407-7BEF-40BB-8329-B1AB27159030}" srcOrd="0" destOrd="0" presId="urn:microsoft.com/office/officeart/2005/8/layout/matrix3"/>
    <dgm:cxn modelId="{CEFF15CF-0DEC-4D9F-8C53-EB0D7C1CF349}" type="presOf" srcId="{CB14EF38-E3B0-4287-ACDD-ED77E0FD163D}" destId="{350DC148-AD56-4A81-8111-8CB45ADF7552}" srcOrd="0" destOrd="0" presId="urn:microsoft.com/office/officeart/2005/8/layout/matrix3"/>
    <dgm:cxn modelId="{5B1E9DD3-C8BF-4A9D-B5DE-B4B264485561}" type="presOf" srcId="{12391321-36AF-40DA-9B85-888BE10D15B3}" destId="{B1AA4CC6-19C4-41AB-895C-E2D9C444322E}" srcOrd="0" destOrd="0" presId="urn:microsoft.com/office/officeart/2005/8/layout/matrix3"/>
    <dgm:cxn modelId="{571D4182-F988-461B-8D5A-08C01B5633A9}" type="presParOf" srcId="{B1AA4CC6-19C4-41AB-895C-E2D9C444322E}" destId="{432D75B4-8A5C-47CA-948E-4E9B5E3E7494}" srcOrd="0" destOrd="0" presId="urn:microsoft.com/office/officeart/2005/8/layout/matrix3"/>
    <dgm:cxn modelId="{C1E30FB4-22C4-40D9-A7CC-1677E09743BD}" type="presParOf" srcId="{B1AA4CC6-19C4-41AB-895C-E2D9C444322E}" destId="{533B5407-7BEF-40BB-8329-B1AB27159030}" srcOrd="1" destOrd="0" presId="urn:microsoft.com/office/officeart/2005/8/layout/matrix3"/>
    <dgm:cxn modelId="{A6611E03-3D0C-4CEE-A27E-755326651E23}" type="presParOf" srcId="{B1AA4CC6-19C4-41AB-895C-E2D9C444322E}" destId="{38FC52D3-33FD-4DD4-9E7F-B27B6CD68C76}" srcOrd="2" destOrd="0" presId="urn:microsoft.com/office/officeart/2005/8/layout/matrix3"/>
    <dgm:cxn modelId="{1BBBDABE-79D4-457C-9FD5-AB3DE464B3D8}" type="presParOf" srcId="{B1AA4CC6-19C4-41AB-895C-E2D9C444322E}" destId="{350DC148-AD56-4A81-8111-8CB45ADF7552}" srcOrd="3" destOrd="0" presId="urn:microsoft.com/office/officeart/2005/8/layout/matrix3"/>
    <dgm:cxn modelId="{8FB681FB-6A74-409F-A87E-357C403C44EF}" type="presParOf" srcId="{B1AA4CC6-19C4-41AB-895C-E2D9C444322E}" destId="{DFBE6004-854A-4EC3-87D0-5215C9C8C9B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BBE36D-0A94-4716-A8AB-759C1795010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41A777-52C2-4C31-ABC8-AE563C6ED35F}">
      <dgm:prSet/>
      <dgm:spPr/>
      <dgm:t>
        <a:bodyPr/>
        <a:lstStyle/>
        <a:p>
          <a:r>
            <a:rPr lang="en-US"/>
            <a:t>HQNNs show real efficiency gains</a:t>
          </a:r>
        </a:p>
      </dgm:t>
    </dgm:pt>
    <dgm:pt modelId="{5B9701EA-16E1-48D2-BC0F-E1839B96558B}" type="parTrans" cxnId="{29ECDE4E-8A17-4404-8225-07F65448D3EC}">
      <dgm:prSet/>
      <dgm:spPr/>
      <dgm:t>
        <a:bodyPr/>
        <a:lstStyle/>
        <a:p>
          <a:endParaRPr lang="en-US"/>
        </a:p>
      </dgm:t>
    </dgm:pt>
    <dgm:pt modelId="{2740C455-C23E-4740-B9C0-CFA89E0DA906}" type="sibTrans" cxnId="{29ECDE4E-8A17-4404-8225-07F65448D3EC}">
      <dgm:prSet/>
      <dgm:spPr/>
      <dgm:t>
        <a:bodyPr/>
        <a:lstStyle/>
        <a:p>
          <a:endParaRPr lang="en-US"/>
        </a:p>
      </dgm:t>
    </dgm:pt>
    <dgm:pt modelId="{8B771D84-78F5-470E-86D0-B2BE1534DEA6}">
      <dgm:prSet/>
      <dgm:spPr/>
      <dgm:t>
        <a:bodyPr/>
        <a:lstStyle/>
        <a:p>
          <a:r>
            <a:rPr lang="en-US" dirty="0"/>
            <a:t>Noise and Quantum-Classical challenges</a:t>
          </a:r>
        </a:p>
      </dgm:t>
    </dgm:pt>
    <dgm:pt modelId="{1DEF5632-F8B2-420D-8382-81248225D5CE}" type="parTrans" cxnId="{DCB5D5DF-8A70-4741-8066-827DEF54F7FF}">
      <dgm:prSet/>
      <dgm:spPr/>
      <dgm:t>
        <a:bodyPr/>
        <a:lstStyle/>
        <a:p>
          <a:endParaRPr lang="en-US"/>
        </a:p>
      </dgm:t>
    </dgm:pt>
    <dgm:pt modelId="{2454A151-D9E7-4A55-A4BA-B76AF17645F5}" type="sibTrans" cxnId="{DCB5D5DF-8A70-4741-8066-827DEF54F7FF}">
      <dgm:prSet/>
      <dgm:spPr/>
      <dgm:t>
        <a:bodyPr/>
        <a:lstStyle/>
        <a:p>
          <a:endParaRPr lang="en-US"/>
        </a:p>
      </dgm:t>
    </dgm:pt>
    <dgm:pt modelId="{1D6F9311-6559-46B9-8F54-0DA1D5107A14}">
      <dgm:prSet/>
      <dgm:spPr/>
      <dgm:t>
        <a:bodyPr/>
        <a:lstStyle/>
        <a:p>
          <a:r>
            <a:rPr lang="en-US" dirty="0"/>
            <a:t>Performance and </a:t>
          </a:r>
          <a:r>
            <a:rPr lang="en-US"/>
            <a:t>Transparency Balance</a:t>
          </a:r>
          <a:endParaRPr lang="en-US" dirty="0"/>
        </a:p>
      </dgm:t>
    </dgm:pt>
    <dgm:pt modelId="{BE6348EA-9FA6-4F58-8A61-71E4D7C2D178}" type="parTrans" cxnId="{83B566B0-F64A-4195-B20D-9BDEC1CE3FBC}">
      <dgm:prSet/>
      <dgm:spPr/>
      <dgm:t>
        <a:bodyPr/>
        <a:lstStyle/>
        <a:p>
          <a:endParaRPr lang="en-US"/>
        </a:p>
      </dgm:t>
    </dgm:pt>
    <dgm:pt modelId="{3310B78F-F30E-44E2-BF24-700F6240DCA7}" type="sibTrans" cxnId="{83B566B0-F64A-4195-B20D-9BDEC1CE3FBC}">
      <dgm:prSet/>
      <dgm:spPr/>
      <dgm:t>
        <a:bodyPr/>
        <a:lstStyle/>
        <a:p>
          <a:endParaRPr lang="en-US"/>
        </a:p>
      </dgm:t>
    </dgm:pt>
    <dgm:pt modelId="{A30FF70F-E84B-43C7-B883-5C7FF266EA9B}">
      <dgm:prSet/>
      <dgm:spPr/>
      <dgm:t>
        <a:bodyPr/>
        <a:lstStyle/>
        <a:p>
          <a:r>
            <a:rPr lang="en-US"/>
            <a:t>Transitional Architecture</a:t>
          </a:r>
          <a:endParaRPr lang="en-US" dirty="0"/>
        </a:p>
      </dgm:t>
    </dgm:pt>
    <dgm:pt modelId="{B16BE562-20A1-443D-8120-147C38FBBAB7}" type="parTrans" cxnId="{A7A7287F-FE7D-4F17-A833-37DDCDAC4278}">
      <dgm:prSet/>
      <dgm:spPr/>
      <dgm:t>
        <a:bodyPr/>
        <a:lstStyle/>
        <a:p>
          <a:endParaRPr lang="en-US"/>
        </a:p>
      </dgm:t>
    </dgm:pt>
    <dgm:pt modelId="{B634BA69-0DAA-4412-B35F-07BF07526C36}" type="sibTrans" cxnId="{A7A7287F-FE7D-4F17-A833-37DDCDAC4278}">
      <dgm:prSet/>
      <dgm:spPr/>
      <dgm:t>
        <a:bodyPr/>
        <a:lstStyle/>
        <a:p>
          <a:endParaRPr lang="en-US"/>
        </a:p>
      </dgm:t>
    </dgm:pt>
    <dgm:pt modelId="{9681FA07-0EFD-456B-BF5F-A0D7C46A3973}">
      <dgm:prSet/>
      <dgm:spPr/>
      <dgm:t>
        <a:bodyPr/>
        <a:lstStyle/>
        <a:p>
          <a:r>
            <a:rPr lang="en-US" dirty="0"/>
            <a:t>Quantum Advantage</a:t>
          </a:r>
        </a:p>
      </dgm:t>
    </dgm:pt>
    <dgm:pt modelId="{9185FFC7-9CD7-4182-92CE-A40565D75EA7}" type="parTrans" cxnId="{5BECCBD4-4B64-4B32-96F0-C0D6AAD8D963}">
      <dgm:prSet/>
      <dgm:spPr/>
      <dgm:t>
        <a:bodyPr/>
        <a:lstStyle/>
        <a:p>
          <a:endParaRPr lang="en-US"/>
        </a:p>
      </dgm:t>
    </dgm:pt>
    <dgm:pt modelId="{73104F00-D67A-4F3E-8566-C604D53395EE}" type="sibTrans" cxnId="{5BECCBD4-4B64-4B32-96F0-C0D6AAD8D963}">
      <dgm:prSet/>
      <dgm:spPr/>
      <dgm:t>
        <a:bodyPr/>
        <a:lstStyle/>
        <a:p>
          <a:endParaRPr lang="en-US"/>
        </a:p>
      </dgm:t>
    </dgm:pt>
    <dgm:pt modelId="{1B0D3697-F048-4C33-8CF6-E57DA38EFFAD}" type="pres">
      <dgm:prSet presAssocID="{BABBE36D-0A94-4716-A8AB-759C17950108}" presName="root" presStyleCnt="0">
        <dgm:presLayoutVars>
          <dgm:dir/>
          <dgm:resizeHandles val="exact"/>
        </dgm:presLayoutVars>
      </dgm:prSet>
      <dgm:spPr/>
    </dgm:pt>
    <dgm:pt modelId="{ADC490DF-7DD3-4E26-B6F6-C99AAE01E3FA}" type="pres">
      <dgm:prSet presAssocID="{BABBE36D-0A94-4716-A8AB-759C17950108}" presName="container" presStyleCnt="0">
        <dgm:presLayoutVars>
          <dgm:dir/>
          <dgm:resizeHandles val="exact"/>
        </dgm:presLayoutVars>
      </dgm:prSet>
      <dgm:spPr/>
    </dgm:pt>
    <dgm:pt modelId="{174CBF55-E13B-416E-961B-07C5B53DFFE3}" type="pres">
      <dgm:prSet presAssocID="{F941A777-52C2-4C31-ABC8-AE563C6ED35F}" presName="compNode" presStyleCnt="0"/>
      <dgm:spPr/>
    </dgm:pt>
    <dgm:pt modelId="{6D19E966-5CC6-49D5-8AAE-AF54E11E3A10}" type="pres">
      <dgm:prSet presAssocID="{F941A777-52C2-4C31-ABC8-AE563C6ED35F}" presName="iconBgRect" presStyleLbl="bgShp" presStyleIdx="0" presStyleCnt="5"/>
      <dgm:spPr/>
    </dgm:pt>
    <dgm:pt modelId="{E69B8604-26F4-4219-AB19-6AC24DCC842C}" type="pres">
      <dgm:prSet presAssocID="{F941A777-52C2-4C31-ABC8-AE563C6ED35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918E97F-4AB3-4E13-860F-56407B2177DE}" type="pres">
      <dgm:prSet presAssocID="{F941A777-52C2-4C31-ABC8-AE563C6ED35F}" presName="spaceRect" presStyleCnt="0"/>
      <dgm:spPr/>
    </dgm:pt>
    <dgm:pt modelId="{026C4B23-84E0-4C45-AA2F-7A4F186E2E53}" type="pres">
      <dgm:prSet presAssocID="{F941A777-52C2-4C31-ABC8-AE563C6ED35F}" presName="textRect" presStyleLbl="revTx" presStyleIdx="0" presStyleCnt="5">
        <dgm:presLayoutVars>
          <dgm:chMax val="1"/>
          <dgm:chPref val="1"/>
        </dgm:presLayoutVars>
      </dgm:prSet>
      <dgm:spPr/>
    </dgm:pt>
    <dgm:pt modelId="{1341AF27-34B2-4AA2-8ADE-A914B5654780}" type="pres">
      <dgm:prSet presAssocID="{2740C455-C23E-4740-B9C0-CFA89E0DA906}" presName="sibTrans" presStyleLbl="sibTrans2D1" presStyleIdx="0" presStyleCnt="0"/>
      <dgm:spPr/>
    </dgm:pt>
    <dgm:pt modelId="{4A2B1D32-0E96-4876-AA1A-5A3D2FEC3367}" type="pres">
      <dgm:prSet presAssocID="{8B771D84-78F5-470E-86D0-B2BE1534DEA6}" presName="compNode" presStyleCnt="0"/>
      <dgm:spPr/>
    </dgm:pt>
    <dgm:pt modelId="{FB734641-9F83-4875-B1E3-BC7B0050F2BC}" type="pres">
      <dgm:prSet presAssocID="{8B771D84-78F5-470E-86D0-B2BE1534DEA6}" presName="iconBgRect" presStyleLbl="bgShp" presStyleIdx="1" presStyleCnt="5"/>
      <dgm:spPr/>
    </dgm:pt>
    <dgm:pt modelId="{8A027389-8DAD-4DC1-9236-751FA91E7B6C}" type="pres">
      <dgm:prSet presAssocID="{8B771D84-78F5-470E-86D0-B2BE1534DE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B6DAFAC9-8FBF-4F69-8817-A92BB4641F9D}" type="pres">
      <dgm:prSet presAssocID="{8B771D84-78F5-470E-86D0-B2BE1534DEA6}" presName="spaceRect" presStyleCnt="0"/>
      <dgm:spPr/>
    </dgm:pt>
    <dgm:pt modelId="{EDD57E9E-C584-48EB-8F2F-5869D20F904B}" type="pres">
      <dgm:prSet presAssocID="{8B771D84-78F5-470E-86D0-B2BE1534DEA6}" presName="textRect" presStyleLbl="revTx" presStyleIdx="1" presStyleCnt="5">
        <dgm:presLayoutVars>
          <dgm:chMax val="1"/>
          <dgm:chPref val="1"/>
        </dgm:presLayoutVars>
      </dgm:prSet>
      <dgm:spPr/>
    </dgm:pt>
    <dgm:pt modelId="{674223D4-FE2B-4414-B1F0-0A15F0C247F0}" type="pres">
      <dgm:prSet presAssocID="{2454A151-D9E7-4A55-A4BA-B76AF17645F5}" presName="sibTrans" presStyleLbl="sibTrans2D1" presStyleIdx="0" presStyleCnt="0"/>
      <dgm:spPr/>
    </dgm:pt>
    <dgm:pt modelId="{32077865-3A6B-40C8-A6C1-872C02062FC2}" type="pres">
      <dgm:prSet presAssocID="{1D6F9311-6559-46B9-8F54-0DA1D5107A14}" presName="compNode" presStyleCnt="0"/>
      <dgm:spPr/>
    </dgm:pt>
    <dgm:pt modelId="{D11B10CC-3869-415C-B7BB-97C6D769262C}" type="pres">
      <dgm:prSet presAssocID="{1D6F9311-6559-46B9-8F54-0DA1D5107A14}" presName="iconBgRect" presStyleLbl="bgShp" presStyleIdx="2" presStyleCnt="5" custLinFactX="-300000" custLinFactY="64341" custLinFactNeighborX="-308784" custLinFactNeighborY="100000"/>
      <dgm:spPr/>
    </dgm:pt>
    <dgm:pt modelId="{453A0376-758F-4542-884A-61D52ED8E9EF}" type="pres">
      <dgm:prSet presAssocID="{1D6F9311-6559-46B9-8F54-0DA1D5107A14}" presName="iconRect" presStyleLbl="node1" presStyleIdx="2" presStyleCnt="5" custLinFactX="-500000" custLinFactY="100000" custLinFactNeighborX="-549628" custLinFactNeighborY="18334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33BA275-43FB-40BE-813C-7339058B47A4}" type="pres">
      <dgm:prSet presAssocID="{1D6F9311-6559-46B9-8F54-0DA1D5107A14}" presName="spaceRect" presStyleCnt="0"/>
      <dgm:spPr/>
    </dgm:pt>
    <dgm:pt modelId="{8C4E54C0-9DD6-4E22-B2C9-490265396357}" type="pres">
      <dgm:prSet presAssocID="{1D6F9311-6559-46B9-8F54-0DA1D5107A14}" presName="textRect" presStyleLbl="revTx" presStyleIdx="2" presStyleCnt="5">
        <dgm:presLayoutVars>
          <dgm:chMax val="1"/>
          <dgm:chPref val="1"/>
        </dgm:presLayoutVars>
      </dgm:prSet>
      <dgm:spPr/>
    </dgm:pt>
    <dgm:pt modelId="{FFBEABE8-7172-41A2-9231-7EF2F3796FA8}" type="pres">
      <dgm:prSet presAssocID="{3310B78F-F30E-44E2-BF24-700F6240DCA7}" presName="sibTrans" presStyleLbl="sibTrans2D1" presStyleIdx="0" presStyleCnt="0"/>
      <dgm:spPr/>
    </dgm:pt>
    <dgm:pt modelId="{AB713969-CB7A-4218-98BA-FC3604F3B890}" type="pres">
      <dgm:prSet presAssocID="{A30FF70F-E84B-43C7-B883-5C7FF266EA9B}" presName="compNode" presStyleCnt="0"/>
      <dgm:spPr/>
    </dgm:pt>
    <dgm:pt modelId="{15363BAB-5080-4161-86AC-8C901903BF9E}" type="pres">
      <dgm:prSet presAssocID="{A30FF70F-E84B-43C7-B883-5C7FF266EA9B}" presName="iconBgRect" presStyleLbl="bgShp" presStyleIdx="3" presStyleCnt="5" custLinFactX="400000" custLinFactY="-74117" custLinFactNeighborX="405101" custLinFactNeighborY="-100000"/>
      <dgm:spPr/>
    </dgm:pt>
    <dgm:pt modelId="{7D58AF18-42D0-429D-8EED-46D6E865D4A3}" type="pres">
      <dgm:prSet presAssocID="{A30FF70F-E84B-43C7-B883-5C7FF266EA9B}" presName="iconRect" presStyleLbl="node1" presStyleIdx="3" presStyleCnt="5" custLinFactX="688890" custLinFactY="-106133" custLinFactNeighborX="700000" custLinFactNeighborY="-2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2A4A54D-E6D2-432B-92FB-2B3F3CE66993}" type="pres">
      <dgm:prSet presAssocID="{A30FF70F-E84B-43C7-B883-5C7FF266EA9B}" presName="spaceRect" presStyleCnt="0"/>
      <dgm:spPr/>
    </dgm:pt>
    <dgm:pt modelId="{A6D30D96-B293-40A8-9326-3BF675C3F78E}" type="pres">
      <dgm:prSet presAssocID="{A30FF70F-E84B-43C7-B883-5C7FF266EA9B}" presName="textRect" presStyleLbl="revTx" presStyleIdx="3" presStyleCnt="5" custLinFactNeighborX="79094" custLinFactNeighborY="-5366">
        <dgm:presLayoutVars>
          <dgm:chMax val="1"/>
          <dgm:chPref val="1"/>
        </dgm:presLayoutVars>
      </dgm:prSet>
      <dgm:spPr/>
    </dgm:pt>
    <dgm:pt modelId="{353AD0B1-2AE9-42EF-9F60-63313C62CC46}" type="pres">
      <dgm:prSet presAssocID="{B634BA69-0DAA-4412-B35F-07BF07526C36}" presName="sibTrans" presStyleLbl="sibTrans2D1" presStyleIdx="0" presStyleCnt="0"/>
      <dgm:spPr/>
    </dgm:pt>
    <dgm:pt modelId="{7CC05018-D93F-4596-BDE0-8BA82E76709A}" type="pres">
      <dgm:prSet presAssocID="{9681FA07-0EFD-456B-BF5F-A0D7C46A3973}" presName="compNode" presStyleCnt="0"/>
      <dgm:spPr/>
    </dgm:pt>
    <dgm:pt modelId="{6C45B051-1EE4-4D37-A8BD-A96AD10B1B4A}" type="pres">
      <dgm:prSet presAssocID="{9681FA07-0EFD-456B-BF5F-A0D7C46A3973}" presName="iconBgRect" presStyleLbl="bgShp" presStyleIdx="4" presStyleCnt="5" custLinFactX="88178" custLinFactNeighborX="100000" custLinFactNeighborY="-9958"/>
      <dgm:spPr/>
    </dgm:pt>
    <dgm:pt modelId="{B53BCCA7-4E9B-4B03-AF2F-E78D95B46428}" type="pres">
      <dgm:prSet presAssocID="{9681FA07-0EFD-456B-BF5F-A0D7C46A3973}" presName="iconRect" presStyleLbl="node1" presStyleIdx="4" presStyleCnt="5" custLinFactX="125005" custLinFactNeighborX="200000" custLinFactNeighborY="-2172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1742F47-539B-41B7-9825-ED788325B48F}" type="pres">
      <dgm:prSet presAssocID="{9681FA07-0EFD-456B-BF5F-A0D7C46A3973}" presName="spaceRect" presStyleCnt="0"/>
      <dgm:spPr/>
    </dgm:pt>
    <dgm:pt modelId="{E0B388ED-5F5D-44B6-B4A4-8FF404EFF3AD}" type="pres">
      <dgm:prSet presAssocID="{9681FA07-0EFD-456B-BF5F-A0D7C46A3973}" presName="textRect" presStyleLbl="revTx" presStyleIdx="4" presStyleCnt="5" custLinFactNeighborX="79094" custLinFactNeighborY="-5366">
        <dgm:presLayoutVars>
          <dgm:chMax val="1"/>
          <dgm:chPref val="1"/>
        </dgm:presLayoutVars>
      </dgm:prSet>
      <dgm:spPr/>
    </dgm:pt>
  </dgm:ptLst>
  <dgm:cxnLst>
    <dgm:cxn modelId="{BB492604-B949-4C2C-AD20-05231056AF41}" type="presOf" srcId="{BABBE36D-0A94-4716-A8AB-759C17950108}" destId="{1B0D3697-F048-4C33-8CF6-E57DA38EFFAD}" srcOrd="0" destOrd="0" presId="urn:microsoft.com/office/officeart/2018/2/layout/IconCircleList"/>
    <dgm:cxn modelId="{B7498C04-EA90-46A4-BD6C-B5A487558AD8}" type="presOf" srcId="{F941A777-52C2-4C31-ABC8-AE563C6ED35F}" destId="{026C4B23-84E0-4C45-AA2F-7A4F186E2E53}" srcOrd="0" destOrd="0" presId="urn:microsoft.com/office/officeart/2018/2/layout/IconCircleList"/>
    <dgm:cxn modelId="{EB5B460F-0B97-44DB-BB2E-5400BA82FBC6}" type="presOf" srcId="{3310B78F-F30E-44E2-BF24-700F6240DCA7}" destId="{FFBEABE8-7172-41A2-9231-7EF2F3796FA8}" srcOrd="0" destOrd="0" presId="urn:microsoft.com/office/officeart/2018/2/layout/IconCircleList"/>
    <dgm:cxn modelId="{1CCE2865-2A5E-4F30-BFB7-B6AE1E39C3F7}" type="presOf" srcId="{9681FA07-0EFD-456B-BF5F-A0D7C46A3973}" destId="{E0B388ED-5F5D-44B6-B4A4-8FF404EFF3AD}" srcOrd="0" destOrd="0" presId="urn:microsoft.com/office/officeart/2018/2/layout/IconCircleList"/>
    <dgm:cxn modelId="{29ECDE4E-8A17-4404-8225-07F65448D3EC}" srcId="{BABBE36D-0A94-4716-A8AB-759C17950108}" destId="{F941A777-52C2-4C31-ABC8-AE563C6ED35F}" srcOrd="0" destOrd="0" parTransId="{5B9701EA-16E1-48D2-BC0F-E1839B96558B}" sibTransId="{2740C455-C23E-4740-B9C0-CFA89E0DA906}"/>
    <dgm:cxn modelId="{BD1F2A50-F134-4848-90D2-DDB6B5A0C458}" type="presOf" srcId="{2454A151-D9E7-4A55-A4BA-B76AF17645F5}" destId="{674223D4-FE2B-4414-B1F0-0A15F0C247F0}" srcOrd="0" destOrd="0" presId="urn:microsoft.com/office/officeart/2018/2/layout/IconCircleList"/>
    <dgm:cxn modelId="{A7A7287F-FE7D-4F17-A833-37DDCDAC4278}" srcId="{BABBE36D-0A94-4716-A8AB-759C17950108}" destId="{A30FF70F-E84B-43C7-B883-5C7FF266EA9B}" srcOrd="3" destOrd="0" parTransId="{B16BE562-20A1-443D-8120-147C38FBBAB7}" sibTransId="{B634BA69-0DAA-4412-B35F-07BF07526C36}"/>
    <dgm:cxn modelId="{F88005AB-A850-4CC0-AB47-896A04F80583}" type="presOf" srcId="{8B771D84-78F5-470E-86D0-B2BE1534DEA6}" destId="{EDD57E9E-C584-48EB-8F2F-5869D20F904B}" srcOrd="0" destOrd="0" presId="urn:microsoft.com/office/officeart/2018/2/layout/IconCircleList"/>
    <dgm:cxn modelId="{83B566B0-F64A-4195-B20D-9BDEC1CE3FBC}" srcId="{BABBE36D-0A94-4716-A8AB-759C17950108}" destId="{1D6F9311-6559-46B9-8F54-0DA1D5107A14}" srcOrd="2" destOrd="0" parTransId="{BE6348EA-9FA6-4F58-8A61-71E4D7C2D178}" sibTransId="{3310B78F-F30E-44E2-BF24-700F6240DCA7}"/>
    <dgm:cxn modelId="{D2CDECB1-025C-47A7-9C25-1F5B80DEA624}" type="presOf" srcId="{2740C455-C23E-4740-B9C0-CFA89E0DA906}" destId="{1341AF27-34B2-4AA2-8ADE-A914B5654780}" srcOrd="0" destOrd="0" presId="urn:microsoft.com/office/officeart/2018/2/layout/IconCircleList"/>
    <dgm:cxn modelId="{C58378B6-24BC-49D4-A435-EDE43175B5A7}" type="presOf" srcId="{A30FF70F-E84B-43C7-B883-5C7FF266EA9B}" destId="{A6D30D96-B293-40A8-9326-3BF675C3F78E}" srcOrd="0" destOrd="0" presId="urn:microsoft.com/office/officeart/2018/2/layout/IconCircleList"/>
    <dgm:cxn modelId="{5BECCBD4-4B64-4B32-96F0-C0D6AAD8D963}" srcId="{BABBE36D-0A94-4716-A8AB-759C17950108}" destId="{9681FA07-0EFD-456B-BF5F-A0D7C46A3973}" srcOrd="4" destOrd="0" parTransId="{9185FFC7-9CD7-4182-92CE-A40565D75EA7}" sibTransId="{73104F00-D67A-4F3E-8566-C604D53395EE}"/>
    <dgm:cxn modelId="{DCB5D5DF-8A70-4741-8066-827DEF54F7FF}" srcId="{BABBE36D-0A94-4716-A8AB-759C17950108}" destId="{8B771D84-78F5-470E-86D0-B2BE1534DEA6}" srcOrd="1" destOrd="0" parTransId="{1DEF5632-F8B2-420D-8382-81248225D5CE}" sibTransId="{2454A151-D9E7-4A55-A4BA-B76AF17645F5}"/>
    <dgm:cxn modelId="{1443D6E2-C67E-4412-8A77-22E34E444A4C}" type="presOf" srcId="{1D6F9311-6559-46B9-8F54-0DA1D5107A14}" destId="{8C4E54C0-9DD6-4E22-B2C9-490265396357}" srcOrd="0" destOrd="0" presId="urn:microsoft.com/office/officeart/2018/2/layout/IconCircleList"/>
    <dgm:cxn modelId="{F9B13AEB-AD88-4ED1-9410-8A9C354AF1A6}" type="presOf" srcId="{B634BA69-0DAA-4412-B35F-07BF07526C36}" destId="{353AD0B1-2AE9-42EF-9F60-63313C62CC46}" srcOrd="0" destOrd="0" presId="urn:microsoft.com/office/officeart/2018/2/layout/IconCircleList"/>
    <dgm:cxn modelId="{2F61A2ED-5714-42B3-9766-ED8E1F8B1428}" type="presParOf" srcId="{1B0D3697-F048-4C33-8CF6-E57DA38EFFAD}" destId="{ADC490DF-7DD3-4E26-B6F6-C99AAE01E3FA}" srcOrd="0" destOrd="0" presId="urn:microsoft.com/office/officeart/2018/2/layout/IconCircleList"/>
    <dgm:cxn modelId="{DB165CB5-8C86-40E9-AD21-0F28487FC494}" type="presParOf" srcId="{ADC490DF-7DD3-4E26-B6F6-C99AAE01E3FA}" destId="{174CBF55-E13B-416E-961B-07C5B53DFFE3}" srcOrd="0" destOrd="0" presId="urn:microsoft.com/office/officeart/2018/2/layout/IconCircleList"/>
    <dgm:cxn modelId="{D05BDE33-BEAD-4FDC-AF52-0ED154F2AC42}" type="presParOf" srcId="{174CBF55-E13B-416E-961B-07C5B53DFFE3}" destId="{6D19E966-5CC6-49D5-8AAE-AF54E11E3A10}" srcOrd="0" destOrd="0" presId="urn:microsoft.com/office/officeart/2018/2/layout/IconCircleList"/>
    <dgm:cxn modelId="{02BE6AC5-C212-4C1D-890C-351C5AF6B899}" type="presParOf" srcId="{174CBF55-E13B-416E-961B-07C5B53DFFE3}" destId="{E69B8604-26F4-4219-AB19-6AC24DCC842C}" srcOrd="1" destOrd="0" presId="urn:microsoft.com/office/officeart/2018/2/layout/IconCircleList"/>
    <dgm:cxn modelId="{7779396C-FCAD-416B-8091-14AF3E699A6A}" type="presParOf" srcId="{174CBF55-E13B-416E-961B-07C5B53DFFE3}" destId="{4918E97F-4AB3-4E13-860F-56407B2177DE}" srcOrd="2" destOrd="0" presId="urn:microsoft.com/office/officeart/2018/2/layout/IconCircleList"/>
    <dgm:cxn modelId="{EEEB33D8-55E7-4E6A-9EB4-CBC2CF9EF8ED}" type="presParOf" srcId="{174CBF55-E13B-416E-961B-07C5B53DFFE3}" destId="{026C4B23-84E0-4C45-AA2F-7A4F186E2E53}" srcOrd="3" destOrd="0" presId="urn:microsoft.com/office/officeart/2018/2/layout/IconCircleList"/>
    <dgm:cxn modelId="{32104479-149C-41D2-BE61-F56C7569888A}" type="presParOf" srcId="{ADC490DF-7DD3-4E26-B6F6-C99AAE01E3FA}" destId="{1341AF27-34B2-4AA2-8ADE-A914B5654780}" srcOrd="1" destOrd="0" presId="urn:microsoft.com/office/officeart/2018/2/layout/IconCircleList"/>
    <dgm:cxn modelId="{DDE3623C-3760-4553-8D19-221C5AC47B35}" type="presParOf" srcId="{ADC490DF-7DD3-4E26-B6F6-C99AAE01E3FA}" destId="{4A2B1D32-0E96-4876-AA1A-5A3D2FEC3367}" srcOrd="2" destOrd="0" presId="urn:microsoft.com/office/officeart/2018/2/layout/IconCircleList"/>
    <dgm:cxn modelId="{40FB1AB9-A061-43C8-A3E5-6434C5DC1059}" type="presParOf" srcId="{4A2B1D32-0E96-4876-AA1A-5A3D2FEC3367}" destId="{FB734641-9F83-4875-B1E3-BC7B0050F2BC}" srcOrd="0" destOrd="0" presId="urn:microsoft.com/office/officeart/2018/2/layout/IconCircleList"/>
    <dgm:cxn modelId="{288FB34B-71AD-4FC7-9C2E-7C14F9CF8A7C}" type="presParOf" srcId="{4A2B1D32-0E96-4876-AA1A-5A3D2FEC3367}" destId="{8A027389-8DAD-4DC1-9236-751FA91E7B6C}" srcOrd="1" destOrd="0" presId="urn:microsoft.com/office/officeart/2018/2/layout/IconCircleList"/>
    <dgm:cxn modelId="{4C0233C3-7C63-44C6-821D-55E1E68B2505}" type="presParOf" srcId="{4A2B1D32-0E96-4876-AA1A-5A3D2FEC3367}" destId="{B6DAFAC9-8FBF-4F69-8817-A92BB4641F9D}" srcOrd="2" destOrd="0" presId="urn:microsoft.com/office/officeart/2018/2/layout/IconCircleList"/>
    <dgm:cxn modelId="{3D5FB6CD-1E94-4CBD-9B64-6FACF0CDE890}" type="presParOf" srcId="{4A2B1D32-0E96-4876-AA1A-5A3D2FEC3367}" destId="{EDD57E9E-C584-48EB-8F2F-5869D20F904B}" srcOrd="3" destOrd="0" presId="urn:microsoft.com/office/officeart/2018/2/layout/IconCircleList"/>
    <dgm:cxn modelId="{40CF8C25-B1A5-4DD5-90B6-96A0CD4555CB}" type="presParOf" srcId="{ADC490DF-7DD3-4E26-B6F6-C99AAE01E3FA}" destId="{674223D4-FE2B-4414-B1F0-0A15F0C247F0}" srcOrd="3" destOrd="0" presId="urn:microsoft.com/office/officeart/2018/2/layout/IconCircleList"/>
    <dgm:cxn modelId="{C333FEE7-6560-444A-B5A0-6EAF53C9B2D3}" type="presParOf" srcId="{ADC490DF-7DD3-4E26-B6F6-C99AAE01E3FA}" destId="{32077865-3A6B-40C8-A6C1-872C02062FC2}" srcOrd="4" destOrd="0" presId="urn:microsoft.com/office/officeart/2018/2/layout/IconCircleList"/>
    <dgm:cxn modelId="{DFE2BE1C-E041-4491-B30C-8B25A69D133C}" type="presParOf" srcId="{32077865-3A6B-40C8-A6C1-872C02062FC2}" destId="{D11B10CC-3869-415C-B7BB-97C6D769262C}" srcOrd="0" destOrd="0" presId="urn:microsoft.com/office/officeart/2018/2/layout/IconCircleList"/>
    <dgm:cxn modelId="{FAB28107-7ACB-4C55-8D12-3483147D00FF}" type="presParOf" srcId="{32077865-3A6B-40C8-A6C1-872C02062FC2}" destId="{453A0376-758F-4542-884A-61D52ED8E9EF}" srcOrd="1" destOrd="0" presId="urn:microsoft.com/office/officeart/2018/2/layout/IconCircleList"/>
    <dgm:cxn modelId="{9EDF3A5D-1085-4E54-8202-B6D73A4BFC35}" type="presParOf" srcId="{32077865-3A6B-40C8-A6C1-872C02062FC2}" destId="{933BA275-43FB-40BE-813C-7339058B47A4}" srcOrd="2" destOrd="0" presId="urn:microsoft.com/office/officeart/2018/2/layout/IconCircleList"/>
    <dgm:cxn modelId="{66A63D18-AC45-4C87-A049-4E7F1515BF5C}" type="presParOf" srcId="{32077865-3A6B-40C8-A6C1-872C02062FC2}" destId="{8C4E54C0-9DD6-4E22-B2C9-490265396357}" srcOrd="3" destOrd="0" presId="urn:microsoft.com/office/officeart/2018/2/layout/IconCircleList"/>
    <dgm:cxn modelId="{1E5AF1CC-65F8-4AB1-88A0-927E0A500B70}" type="presParOf" srcId="{ADC490DF-7DD3-4E26-B6F6-C99AAE01E3FA}" destId="{FFBEABE8-7172-41A2-9231-7EF2F3796FA8}" srcOrd="5" destOrd="0" presId="urn:microsoft.com/office/officeart/2018/2/layout/IconCircleList"/>
    <dgm:cxn modelId="{B6D3249B-3028-4AF9-920C-0AE81B61E53E}" type="presParOf" srcId="{ADC490DF-7DD3-4E26-B6F6-C99AAE01E3FA}" destId="{AB713969-CB7A-4218-98BA-FC3604F3B890}" srcOrd="6" destOrd="0" presId="urn:microsoft.com/office/officeart/2018/2/layout/IconCircleList"/>
    <dgm:cxn modelId="{6BDF58CB-4D15-4DD7-ACD6-D2AAD3EDE1AF}" type="presParOf" srcId="{AB713969-CB7A-4218-98BA-FC3604F3B890}" destId="{15363BAB-5080-4161-86AC-8C901903BF9E}" srcOrd="0" destOrd="0" presId="urn:microsoft.com/office/officeart/2018/2/layout/IconCircleList"/>
    <dgm:cxn modelId="{B15BB999-71B2-49A2-BA6C-2C7FCA80CB52}" type="presParOf" srcId="{AB713969-CB7A-4218-98BA-FC3604F3B890}" destId="{7D58AF18-42D0-429D-8EED-46D6E865D4A3}" srcOrd="1" destOrd="0" presId="urn:microsoft.com/office/officeart/2018/2/layout/IconCircleList"/>
    <dgm:cxn modelId="{20BCE8D2-5C14-4A58-898E-2EEDB409FC82}" type="presParOf" srcId="{AB713969-CB7A-4218-98BA-FC3604F3B890}" destId="{72A4A54D-E6D2-432B-92FB-2B3F3CE66993}" srcOrd="2" destOrd="0" presId="urn:microsoft.com/office/officeart/2018/2/layout/IconCircleList"/>
    <dgm:cxn modelId="{987EE003-D037-4D39-977F-85C89B7C99F5}" type="presParOf" srcId="{AB713969-CB7A-4218-98BA-FC3604F3B890}" destId="{A6D30D96-B293-40A8-9326-3BF675C3F78E}" srcOrd="3" destOrd="0" presId="urn:microsoft.com/office/officeart/2018/2/layout/IconCircleList"/>
    <dgm:cxn modelId="{71830B64-C063-4F07-9481-9165F18B2B48}" type="presParOf" srcId="{ADC490DF-7DD3-4E26-B6F6-C99AAE01E3FA}" destId="{353AD0B1-2AE9-42EF-9F60-63313C62CC46}" srcOrd="7" destOrd="0" presId="urn:microsoft.com/office/officeart/2018/2/layout/IconCircleList"/>
    <dgm:cxn modelId="{717886C8-B06E-4D48-B908-B2C8CBDB32D4}" type="presParOf" srcId="{ADC490DF-7DD3-4E26-B6F6-C99AAE01E3FA}" destId="{7CC05018-D93F-4596-BDE0-8BA82E76709A}" srcOrd="8" destOrd="0" presId="urn:microsoft.com/office/officeart/2018/2/layout/IconCircleList"/>
    <dgm:cxn modelId="{4EE3813E-9101-413D-B896-91EA2B29F078}" type="presParOf" srcId="{7CC05018-D93F-4596-BDE0-8BA82E76709A}" destId="{6C45B051-1EE4-4D37-A8BD-A96AD10B1B4A}" srcOrd="0" destOrd="0" presId="urn:microsoft.com/office/officeart/2018/2/layout/IconCircleList"/>
    <dgm:cxn modelId="{81F6E743-3055-4A9E-B81E-2C1AA893FF6B}" type="presParOf" srcId="{7CC05018-D93F-4596-BDE0-8BA82E76709A}" destId="{B53BCCA7-4E9B-4B03-AF2F-E78D95B46428}" srcOrd="1" destOrd="0" presId="urn:microsoft.com/office/officeart/2018/2/layout/IconCircleList"/>
    <dgm:cxn modelId="{5B7A6274-F8A8-4F83-86B6-228D1ACD6555}" type="presParOf" srcId="{7CC05018-D93F-4596-BDE0-8BA82E76709A}" destId="{71742F47-539B-41B7-9825-ED788325B48F}" srcOrd="2" destOrd="0" presId="urn:microsoft.com/office/officeart/2018/2/layout/IconCircleList"/>
    <dgm:cxn modelId="{AEFDC9B4-02D7-4BCB-AB84-64A2AC9353D2}" type="presParOf" srcId="{7CC05018-D93F-4596-BDE0-8BA82E76709A}" destId="{E0B388ED-5F5D-44B6-B4A4-8FF404EFF3A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D75B4-8A5C-47CA-948E-4E9B5E3E7494}">
      <dsp:nvSpPr>
        <dsp:cNvPr id="0" name=""/>
        <dsp:cNvSpPr/>
      </dsp:nvSpPr>
      <dsp:spPr>
        <a:xfrm>
          <a:off x="46830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B5407-7BEF-40BB-8329-B1AB27159030}">
      <dsp:nvSpPr>
        <dsp:cNvPr id="0" name=""/>
        <dsp:cNvSpPr/>
      </dsp:nvSpPr>
      <dsp:spPr>
        <a:xfrm>
          <a:off x="4602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Hardware Improvements</a:t>
          </a:r>
        </a:p>
      </dsp:txBody>
      <dsp:txXfrm>
        <a:off x="543050" y="496219"/>
        <a:ext cx="1531337" cy="1531337"/>
      </dsp:txXfrm>
    </dsp:sp>
    <dsp:sp modelId="{38FC52D3-33FD-4DD4-9E7F-B27B6CD68C76}">
      <dsp:nvSpPr>
        <dsp:cNvPr id="0" name=""/>
        <dsp:cNvSpPr/>
      </dsp:nvSpPr>
      <dsp:spPr>
        <a:xfrm>
          <a:off x="22877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Real-World Introduction</a:t>
          </a:r>
        </a:p>
      </dsp:txBody>
      <dsp:txXfrm>
        <a:off x="2370612" y="496219"/>
        <a:ext cx="1531337" cy="1531337"/>
      </dsp:txXfrm>
    </dsp:sp>
    <dsp:sp modelId="{350DC148-AD56-4A81-8111-8CB45ADF7552}">
      <dsp:nvSpPr>
        <dsp:cNvPr id="0" name=""/>
        <dsp:cNvSpPr/>
      </dsp:nvSpPr>
      <dsp:spPr>
        <a:xfrm>
          <a:off x="4602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Optimized HQNNs</a:t>
          </a:r>
        </a:p>
      </dsp:txBody>
      <dsp:txXfrm>
        <a:off x="543050" y="2323781"/>
        <a:ext cx="1531337" cy="1531337"/>
      </dsp:txXfrm>
    </dsp:sp>
    <dsp:sp modelId="{DFBE6004-854A-4EC3-87D0-5215C9C8C9BD}">
      <dsp:nvSpPr>
        <dsp:cNvPr id="0" name=""/>
        <dsp:cNvSpPr/>
      </dsp:nvSpPr>
      <dsp:spPr>
        <a:xfrm>
          <a:off x="22877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4. Fully Quantum NNs</a:t>
          </a:r>
        </a:p>
      </dsp:txBody>
      <dsp:txXfrm>
        <a:off x="2370612" y="2323781"/>
        <a:ext cx="1531337" cy="1531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9E966-5CC6-49D5-8AAE-AF54E11E3A10}">
      <dsp:nvSpPr>
        <dsp:cNvPr id="0" name=""/>
        <dsp:cNvSpPr/>
      </dsp:nvSpPr>
      <dsp:spPr>
        <a:xfrm>
          <a:off x="338334" y="615193"/>
          <a:ext cx="811636" cy="81163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B8604-26F4-4219-AB19-6AC24DCC842C}">
      <dsp:nvSpPr>
        <dsp:cNvPr id="0" name=""/>
        <dsp:cNvSpPr/>
      </dsp:nvSpPr>
      <dsp:spPr>
        <a:xfrm>
          <a:off x="508778" y="785637"/>
          <a:ext cx="470748" cy="470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C4B23-84E0-4C45-AA2F-7A4F186E2E53}">
      <dsp:nvSpPr>
        <dsp:cNvPr id="0" name=""/>
        <dsp:cNvSpPr/>
      </dsp:nvSpPr>
      <dsp:spPr>
        <a:xfrm>
          <a:off x="1323892" y="615193"/>
          <a:ext cx="1913142" cy="81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HQNNs show real efficiency gains</a:t>
          </a:r>
        </a:p>
      </dsp:txBody>
      <dsp:txXfrm>
        <a:off x="1323892" y="615193"/>
        <a:ext cx="1913142" cy="811636"/>
      </dsp:txXfrm>
    </dsp:sp>
    <dsp:sp modelId="{FB734641-9F83-4875-B1E3-BC7B0050F2BC}">
      <dsp:nvSpPr>
        <dsp:cNvPr id="0" name=""/>
        <dsp:cNvSpPr/>
      </dsp:nvSpPr>
      <dsp:spPr>
        <a:xfrm>
          <a:off x="3570385" y="615193"/>
          <a:ext cx="811636" cy="81163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27389-8DAD-4DC1-9236-751FA91E7B6C}">
      <dsp:nvSpPr>
        <dsp:cNvPr id="0" name=""/>
        <dsp:cNvSpPr/>
      </dsp:nvSpPr>
      <dsp:spPr>
        <a:xfrm>
          <a:off x="3740829" y="785637"/>
          <a:ext cx="470748" cy="470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57E9E-C584-48EB-8F2F-5869D20F904B}">
      <dsp:nvSpPr>
        <dsp:cNvPr id="0" name=""/>
        <dsp:cNvSpPr/>
      </dsp:nvSpPr>
      <dsp:spPr>
        <a:xfrm>
          <a:off x="4555943" y="615193"/>
          <a:ext cx="1913142" cy="81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Noise and Quantum-Classical challenges</a:t>
          </a:r>
        </a:p>
      </dsp:txBody>
      <dsp:txXfrm>
        <a:off x="4555943" y="615193"/>
        <a:ext cx="1913142" cy="811636"/>
      </dsp:txXfrm>
    </dsp:sp>
    <dsp:sp modelId="{D11B10CC-3869-415C-B7BB-97C6D769262C}">
      <dsp:nvSpPr>
        <dsp:cNvPr id="0" name=""/>
        <dsp:cNvSpPr/>
      </dsp:nvSpPr>
      <dsp:spPr>
        <a:xfrm>
          <a:off x="1861325" y="1949044"/>
          <a:ext cx="811636" cy="81163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A0376-758F-4542-884A-61D52ED8E9EF}">
      <dsp:nvSpPr>
        <dsp:cNvPr id="0" name=""/>
        <dsp:cNvSpPr/>
      </dsp:nvSpPr>
      <dsp:spPr>
        <a:xfrm>
          <a:off x="2031767" y="2119485"/>
          <a:ext cx="470748" cy="470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E54C0-9DD6-4E22-B2C9-490265396357}">
      <dsp:nvSpPr>
        <dsp:cNvPr id="0" name=""/>
        <dsp:cNvSpPr/>
      </dsp:nvSpPr>
      <dsp:spPr>
        <a:xfrm>
          <a:off x="7787994" y="615193"/>
          <a:ext cx="1913142" cy="81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Performance and </a:t>
          </a:r>
          <a:r>
            <a:rPr lang="en-US" sz="1700" kern="1200"/>
            <a:t>Transparency Balance</a:t>
          </a:r>
          <a:endParaRPr lang="en-US" sz="1700" kern="1200" dirty="0"/>
        </a:p>
      </dsp:txBody>
      <dsp:txXfrm>
        <a:off x="7787994" y="615193"/>
        <a:ext cx="1913142" cy="811636"/>
      </dsp:txXfrm>
    </dsp:sp>
    <dsp:sp modelId="{15363BAB-5080-4161-86AC-8C901903BF9E}">
      <dsp:nvSpPr>
        <dsp:cNvPr id="0" name=""/>
        <dsp:cNvSpPr/>
      </dsp:nvSpPr>
      <dsp:spPr>
        <a:xfrm>
          <a:off x="6872825" y="598117"/>
          <a:ext cx="811636" cy="81163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8AF18-42D0-429D-8EED-46D6E865D4A3}">
      <dsp:nvSpPr>
        <dsp:cNvPr id="0" name=""/>
        <dsp:cNvSpPr/>
      </dsp:nvSpPr>
      <dsp:spPr>
        <a:xfrm>
          <a:off x="7046963" y="740639"/>
          <a:ext cx="470748" cy="470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30D96-B293-40A8-9326-3BF675C3F78E}">
      <dsp:nvSpPr>
        <dsp:cNvPr id="0" name=""/>
        <dsp:cNvSpPr/>
      </dsp:nvSpPr>
      <dsp:spPr>
        <a:xfrm>
          <a:off x="2837073" y="1967761"/>
          <a:ext cx="1913142" cy="81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Transitional Architecture</a:t>
          </a:r>
          <a:endParaRPr lang="en-US" sz="1700" kern="1200" dirty="0"/>
        </a:p>
      </dsp:txBody>
      <dsp:txXfrm>
        <a:off x="2837073" y="1967761"/>
        <a:ext cx="1913142" cy="811636"/>
      </dsp:txXfrm>
    </dsp:sp>
    <dsp:sp modelId="{6C45B051-1EE4-4D37-A8BD-A96AD10B1B4A}">
      <dsp:nvSpPr>
        <dsp:cNvPr id="0" name=""/>
        <dsp:cNvSpPr/>
      </dsp:nvSpPr>
      <dsp:spPr>
        <a:xfrm>
          <a:off x="5097706" y="1930491"/>
          <a:ext cx="811636" cy="81163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BCCA7-4E9B-4B03-AF2F-E78D95B46428}">
      <dsp:nvSpPr>
        <dsp:cNvPr id="0" name=""/>
        <dsp:cNvSpPr/>
      </dsp:nvSpPr>
      <dsp:spPr>
        <a:xfrm>
          <a:off x="5270787" y="2079487"/>
          <a:ext cx="470748" cy="470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388ED-5F5D-44B6-B4A4-8FF404EFF3AD}">
      <dsp:nvSpPr>
        <dsp:cNvPr id="0" name=""/>
        <dsp:cNvSpPr/>
      </dsp:nvSpPr>
      <dsp:spPr>
        <a:xfrm>
          <a:off x="6069124" y="1967761"/>
          <a:ext cx="1913142" cy="81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Quantum Advantage</a:t>
          </a:r>
        </a:p>
      </dsp:txBody>
      <dsp:txXfrm>
        <a:off x="6069124" y="1967761"/>
        <a:ext cx="1913142" cy="811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C5962-3506-4444-8A02-BA0C4C9F77C1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0E88D-D500-4570-A864-71871BFC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8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881C-88BB-4B81-3BA7-23F11B81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958FC-EE1B-447E-641B-FC7D4A63E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4B56-C91D-1836-9E16-E3597A9D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976A-D8C1-4713-B815-5CE2B84505E1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4FBF-FBDD-9838-2082-877EC8D2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29B6-24CF-7FD4-043F-FBCB003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29BF-B8A4-49AE-A87C-13BB569B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9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BD4C-031E-ED5D-99C1-D9C41D74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776DA-F6C7-01DF-C85E-283887E9C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F5DBE-DFFD-60DC-86D2-15AB206D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976A-D8C1-4713-B815-5CE2B84505E1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479C-A11C-5667-816A-B3D82870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A4885-C8F6-E833-C4C9-CC0268E0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29BF-B8A4-49AE-A87C-13BB569B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3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C539C-AF87-66C6-F6E9-D7D99AEC8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0F4FA-4C32-9BCC-DBC9-ABAACA73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E1F85-B40F-E429-D9F6-F298698E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976A-D8C1-4713-B815-5CE2B84505E1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800C-93B3-F09B-6625-1C9860A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8A689-DD74-1A70-E95E-F79133E4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29BF-B8A4-49AE-A87C-13BB569B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7A1A-E322-BFB8-9DF7-B5F23FE8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242F-862C-83CE-C51D-62E91FE0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74F5-7CBA-8241-5EF0-129918EF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976A-D8C1-4713-B815-5CE2B84505E1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AC40-AFF8-1F34-1446-9031E44F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B09B-7976-E800-7C84-ABFD21F7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29BF-B8A4-49AE-A87C-13BB569B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7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9475-A8D0-05FF-96A8-E619A3B8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69D96-F851-C7C0-EA8F-70D5FBA87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712AE-81E2-5A13-877C-FA428729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976A-D8C1-4713-B815-5CE2B84505E1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B9F4-083F-6329-0478-FD50BCB7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DE31-5D03-D8EF-EEE4-E5E46D91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29BF-B8A4-49AE-A87C-13BB569B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2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9A05-AC3F-959B-E5A4-9D18F377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E629-DC14-5061-F4B0-F7117D2BE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99232-08A4-2B6A-E74B-F858698FA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49F67-A9EB-6A5E-6B5B-6A919F0C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976A-D8C1-4713-B815-5CE2B84505E1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62BD-3191-4621-BD4F-4399380E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209DD-C1A6-5B99-C40C-2C94B3B6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29BF-B8A4-49AE-A87C-13BB569B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7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B8A0-7548-80B1-96E1-83E98CBD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0E9D-BF6E-85CD-455C-A15E1407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4D560-52B9-85BF-C4C7-382807D0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4C8EA-FBE3-C1DC-91D4-E225A25E6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322A2-F098-7452-1F1D-619C32395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E46D5-941D-3697-3536-422F5F1B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976A-D8C1-4713-B815-5CE2B84505E1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CBB49-71B0-D6F9-2144-4CB35728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E6208-6338-7B54-0A0D-AF0927E2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29BF-B8A4-49AE-A87C-13BB569B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C191-21B5-506C-6D62-1D0881B3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21F87-CB3A-F83C-81D7-2780E07F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976A-D8C1-4713-B815-5CE2B84505E1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60BB7-A137-6B51-37EB-04453ED3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CBE9A-56C5-CF1F-2DA8-22BB5AB0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29BF-B8A4-49AE-A87C-13BB569B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CC0D7-EB2C-BE34-0852-BC6A1CC8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976A-D8C1-4713-B815-5CE2B84505E1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194F1-587D-53EF-96AC-EBCE7511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26B18-A016-5B6E-906D-640792F1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29BF-B8A4-49AE-A87C-13BB569B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0D94-BA7A-A5EB-650E-C04AE713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9C66-3F6D-8E6E-FD9F-D1F25FFB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C2819-CB39-6F89-C948-516230D00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95A21-748A-E7BF-13FD-E1D8DFEE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976A-D8C1-4713-B815-5CE2B84505E1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C665C-654C-094E-9A08-0346C230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9AC1-9DFE-3115-B9C5-47C58301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29BF-B8A4-49AE-A87C-13BB569B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0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7FF1-3F94-517D-9C5D-A650270F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B8807-72FB-EE76-D967-927B00D63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28F3C-0FDF-E7E7-E51A-FD19FF32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82FA-D779-73D1-2529-84F097CB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976A-D8C1-4713-B815-5CE2B84505E1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23003-C346-02B0-6F41-B6D720AA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D2009-B581-46C2-6DDB-8195E558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29BF-B8A4-49AE-A87C-13BB569B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4F97A-A803-F111-78B8-B7C9D52D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5838B-074A-CA04-DF52-A92F7A7E7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B794-881D-2FEA-2327-D1F5C9FCA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B976A-D8C1-4713-B815-5CE2B84505E1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FF40-070B-52DD-9067-998F47C03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B8F28-509D-3D87-532D-DECD10328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929BF-B8A4-49AE-A87C-13BB569B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3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FA867-4C17-2C22-22D8-6980DF910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948816" cy="3542045"/>
          </a:xfrm>
        </p:spPr>
        <p:txBody>
          <a:bodyPr anchor="ctr">
            <a:normAutofit/>
          </a:bodyPr>
          <a:lstStyle/>
          <a:p>
            <a:pPr algn="l"/>
            <a:r>
              <a:rPr lang="en-US" sz="5500" dirty="0"/>
              <a:t>Hybrid Quantum Neural Networks: Analysis of Efficiency, Accuracy, and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B2BB6-45D5-04E4-2E45-A86AB077B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Andrew Nerud</a:t>
            </a:r>
          </a:p>
          <a:p>
            <a:pPr algn="l"/>
            <a:r>
              <a:rPr lang="en-US"/>
              <a:t>CSCI 373</a:t>
            </a:r>
          </a:p>
        </p:txBody>
      </p:sp>
    </p:spTree>
    <p:extLst>
      <p:ext uri="{BB962C8B-B14F-4D97-AF65-F5344CB8AC3E}">
        <p14:creationId xmlns:p14="http://schemas.microsoft.com/office/powerpoint/2010/main" val="717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F8EA8-B04A-215F-9319-CC506476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Final Thoughts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754FD55-C6E6-120F-A807-1E43B2F11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943738"/>
              </p:ext>
            </p:extLst>
          </p:nvPr>
        </p:nvGraphicFramePr>
        <p:xfrm>
          <a:off x="825264" y="2598710"/>
          <a:ext cx="10039472" cy="343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74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DFF53-BDDB-B3F2-7FD9-4CFC7C2E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Listening!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71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1028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D22DC-070B-2C39-718C-C109683A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Quantum Definitions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767D5F-A476-D108-2323-34D9AC3DB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b="14451"/>
          <a:stretch/>
        </p:blipFill>
        <p:spPr bwMode="auto">
          <a:xfrm>
            <a:off x="635295" y="2772342"/>
            <a:ext cx="5965766" cy="30043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9559-2EDB-D611-CBF1-406225152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481" y="251734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Qubit</a:t>
            </a:r>
          </a:p>
          <a:p>
            <a:endParaRPr lang="en-US" sz="2400" dirty="0"/>
          </a:p>
          <a:p>
            <a:r>
              <a:rPr lang="en-US" sz="2400" dirty="0"/>
              <a:t>Entanglement</a:t>
            </a:r>
          </a:p>
          <a:p>
            <a:endParaRPr lang="en-US" sz="2400" dirty="0"/>
          </a:p>
          <a:p>
            <a:r>
              <a:rPr lang="en-US" sz="2400" dirty="0"/>
              <a:t>Quantum Gates</a:t>
            </a:r>
          </a:p>
          <a:p>
            <a:endParaRPr lang="en-US" sz="2400" dirty="0"/>
          </a:p>
          <a:p>
            <a:r>
              <a:rPr lang="en-US" sz="2400" dirty="0"/>
              <a:t>Measurement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A37E2-4718-4A79-12D9-0B09BDF4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57" y="4106485"/>
            <a:ext cx="1680718" cy="2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36019-A549-00AA-2C64-6385505E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What is a HQNN?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E7C67-2B16-4DF7-E2B1-ADD0A132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8" y="812438"/>
            <a:ext cx="5312817" cy="2616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B9AB03-5878-5A6C-2565-329D8204A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64" y="895910"/>
            <a:ext cx="5506717" cy="25330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8D8F-22C2-0D03-E866-FC562DE2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7"/>
            <a:ext cx="6728866" cy="220585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HQNN Architecture – both classical and quantum components</a:t>
            </a:r>
          </a:p>
          <a:p>
            <a:endParaRPr lang="en-US" sz="2000" dirty="0"/>
          </a:p>
          <a:p>
            <a:r>
              <a:rPr lang="en-US" sz="2000" dirty="0"/>
              <a:t>VQCs – the quantum part of the HQNN</a:t>
            </a:r>
          </a:p>
          <a:p>
            <a:pPr lvl="1"/>
            <a:r>
              <a:rPr lang="en-US" sz="1600" dirty="0"/>
              <a:t>Some number of qubits</a:t>
            </a:r>
          </a:p>
          <a:p>
            <a:pPr lvl="1"/>
            <a:r>
              <a:rPr lang="en-US" sz="1600" dirty="0"/>
              <a:t>Gates with trainable rotation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88884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1D81B-5AE3-1239-3C6D-3432F9D5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Alzheimer’s MRI Processing HQNN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01ABB-0581-AF38-C71B-40CE32ED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8" y="1460948"/>
            <a:ext cx="11907313" cy="2976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87CCFC-AD97-4A5A-41E1-E56100F4D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092" y="292385"/>
            <a:ext cx="4976635" cy="70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2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D61FA38-3040-8CCC-2EF1-57AD0B51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029"/>
            <a:ext cx="12192000" cy="37805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4B51-CD6B-9DC1-EC64-B8ECB46C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5544004"/>
            <a:ext cx="10337800" cy="948871"/>
          </a:xfrm>
        </p:spPr>
        <p:txBody>
          <a:bodyPr numCol="2" anchor="ctr">
            <a:normAutofit/>
          </a:bodyPr>
          <a:lstStyle/>
          <a:p>
            <a:r>
              <a:rPr lang="en-US" dirty="0"/>
              <a:t>Smaller Datasets and Simulator Usage</a:t>
            </a:r>
          </a:p>
          <a:p>
            <a:r>
              <a:rPr lang="en-US" dirty="0"/>
              <a:t>HQNNs can be effective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CE174-BB80-53A4-06DB-7AE8470AF1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7" t="882" b="673"/>
          <a:stretch/>
        </p:blipFill>
        <p:spPr>
          <a:xfrm>
            <a:off x="197782" y="1749028"/>
            <a:ext cx="11796436" cy="33599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6A9C0A-0B29-A4BA-9641-064ADFC1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HQNNs’ Performance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B09A27-879A-87B1-91D2-E914E05AF42A}"/>
              </a:ext>
            </a:extLst>
          </p:cNvPr>
          <p:cNvSpPr txBox="1">
            <a:spLocks/>
          </p:cNvSpPr>
          <p:nvPr/>
        </p:nvSpPr>
        <p:spPr>
          <a:xfrm>
            <a:off x="6584041" y="5684158"/>
            <a:ext cx="4769759" cy="65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D4E11-09ED-EA94-4542-92BBFB21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45658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Additional Performance Visual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EAE0B-7AC2-EDC8-4AD5-6322A538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48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D7BC8-9FA8-57FB-D638-543C6B51E6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44"/>
          <a:stretch/>
        </p:blipFill>
        <p:spPr>
          <a:xfrm>
            <a:off x="905068" y="5660673"/>
            <a:ext cx="4544059" cy="60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0D9BE-3F0D-515C-6713-60E6361C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dirty="0"/>
              <a:t>Current Quantum Issues</a:t>
            </a:r>
          </a:p>
        </p:txBody>
      </p:sp>
      <p:pic>
        <p:nvPicPr>
          <p:cNvPr id="7" name="Graphic 6" descr="PC">
            <a:extLst>
              <a:ext uri="{FF2B5EF4-FFF2-40B4-BE49-F238E27FC236}">
                <a16:creationId xmlns:a16="http://schemas.microsoft.com/office/drawing/2014/main" id="{85F5D946-FFF0-E2AC-6D3C-00F5BBBE1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28FA-7760-8DED-ECD2-00C0E32E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 dirty="0"/>
              <a:t>NISQ Era</a:t>
            </a:r>
          </a:p>
          <a:p>
            <a:endParaRPr lang="en-US" sz="2000" dirty="0"/>
          </a:p>
          <a:p>
            <a:r>
              <a:rPr lang="en-US" sz="2000" dirty="0"/>
              <a:t>Hardware Limitations</a:t>
            </a:r>
          </a:p>
          <a:p>
            <a:endParaRPr lang="en-US" sz="2000" dirty="0"/>
          </a:p>
          <a:p>
            <a:r>
              <a:rPr lang="en-US" sz="2000" dirty="0"/>
              <a:t>Coherence Times</a:t>
            </a:r>
          </a:p>
          <a:p>
            <a:endParaRPr lang="en-US" sz="2000" dirty="0"/>
          </a:p>
          <a:p>
            <a:r>
              <a:rPr lang="en-US" sz="2000" dirty="0"/>
              <a:t>Quantum-Classical Delays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C5AF-8B68-90E7-9969-24E845BD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HQNNs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B095645-A9AA-CE4A-CB57-34E858D03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211096"/>
              </p:ext>
            </p:extLst>
          </p:nvPr>
        </p:nvGraphicFramePr>
        <p:xfrm>
          <a:off x="838200" y="1825625"/>
          <a:ext cx="4445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17E0555-D5DA-0FA8-76DA-C7FB9A27D0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8490" y="1461442"/>
            <a:ext cx="5341710" cy="39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8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34DD7-9C7E-7C66-F702-B3E8F392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Ethics and Industry Readiness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CA63-2682-7849-D5F3-7B7AE8E2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767" y="1167677"/>
            <a:ext cx="5545914" cy="468058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Think about using a model with healthcare, finance, or autonomous systems</a:t>
            </a:r>
          </a:p>
          <a:p>
            <a:endParaRPr lang="en-US" sz="2400" dirty="0"/>
          </a:p>
          <a:p>
            <a:r>
              <a:rPr lang="en-US" sz="2400" dirty="0"/>
              <a:t>For these purposes, we need:</a:t>
            </a:r>
          </a:p>
          <a:p>
            <a:pPr lvl="1"/>
            <a:r>
              <a:rPr lang="en-US" sz="2000" dirty="0"/>
              <a:t>Reliability</a:t>
            </a:r>
          </a:p>
          <a:p>
            <a:pPr lvl="1"/>
            <a:r>
              <a:rPr lang="en-US" sz="2000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404280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7573</TotalTime>
  <Words>155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Hybrid Quantum Neural Networks: Analysis of Efficiency, Accuracy, and Applications</vt:lpstr>
      <vt:lpstr>Quantum Definitions</vt:lpstr>
      <vt:lpstr>What is a HQNN?</vt:lpstr>
      <vt:lpstr>Alzheimer’s MRI Processing HQNN Example</vt:lpstr>
      <vt:lpstr>Current HQNNs’ Performance</vt:lpstr>
      <vt:lpstr>Additional Performance Visual</vt:lpstr>
      <vt:lpstr>Current Quantum Issues</vt:lpstr>
      <vt:lpstr>Future of HQNNs</vt:lpstr>
      <vt:lpstr>Ethics and Industry Readiness</vt:lpstr>
      <vt:lpstr>Final Thoughts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Nerud</dc:creator>
  <cp:lastModifiedBy>Andrew Nerud</cp:lastModifiedBy>
  <cp:revision>1</cp:revision>
  <dcterms:created xsi:type="dcterms:W3CDTF">2025-03-29T20:47:45Z</dcterms:created>
  <dcterms:modified xsi:type="dcterms:W3CDTF">2025-04-04T03:10:10Z</dcterms:modified>
</cp:coreProperties>
</file>