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97E3A3-F0AA-4D79-816C-65F344C0C3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855F3D-E4D4-47CE-9BD3-268943D1CC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5F389C-DC4B-4B0E-8E8A-4282683B29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E67A9F-3858-4876-A2D2-E03D101641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99BF95-5B09-47F5-BF09-28B4714F6C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8200" cy="18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200" cy="4482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8200" cy="4482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9EFFE9-A2D0-4DB5-AAC7-3D6FD9D1AE7B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8200" cy="4482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3780000"/>
            <a:ext cx="10078200" cy="18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200" cy="4482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8200" cy="4482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E98226-C283-47DC-BBE8-18D786CAB945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450000" y="5130000"/>
            <a:ext cx="2338200" cy="4482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82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82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39E821-B54B-4CC2-91DD-7FDCA9AA22E7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82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82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82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2288F0-BAAF-42A5-B181-688A0D9463DA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82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 flipV="1">
            <a:off x="0" y="-2160"/>
            <a:ext cx="10078200" cy="1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0" y="5580000"/>
            <a:ext cx="10078200" cy="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420000" y="5119200"/>
            <a:ext cx="32382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7650000" y="5130000"/>
            <a:ext cx="18882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96EB27-F218-443D-A0DA-89F47B1C9182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82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8200" cy="323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Demo Deck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8200" cy="11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Search Performance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"/>
          <p:cNvGraphicFramePr/>
          <p:nvPr/>
        </p:nvGraphicFramePr>
        <p:xfrm>
          <a:off x="577080" y="1166400"/>
          <a:ext cx="8370360" cy="1758240"/>
        </p:xfrm>
        <a:graphic>
          <a:graphicData uri="http://schemas.openxmlformats.org/drawingml/2006/table">
            <a:tbl>
              <a:tblPr/>
              <a:tblGrid>
                <a:gridCol w="988200"/>
                <a:gridCol w="788400"/>
                <a:gridCol w="965520"/>
                <a:gridCol w="1010160"/>
                <a:gridCol w="938160"/>
                <a:gridCol w="1082520"/>
                <a:gridCol w="1298880"/>
                <a:gridCol w="1298880"/>
              </a:tblGrid>
              <a:tr h="384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Impr.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Clicks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CTR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CPC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Conversions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Conv. 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$25.0k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10.84M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2.05M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$0.012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3.0M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1.47%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$25.0k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12.92M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2.35M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$0.011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3.05M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YoY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-16.08%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-12.84%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3.86%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14.73%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-1.41%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13.11%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"/>
          <p:cNvSpPr/>
          <p:nvPr/>
        </p:nvSpPr>
        <p:spPr>
          <a:xfrm>
            <a:off x="459000" y="3886200"/>
            <a:ext cx="8913600" cy="13698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QoQ, spend increased by 61.29%, impressions rose by 1683.06%, and clicks grew by 12.36%. However, conversion rate decreased by -55.83%.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Yoy, there was no change in spend (0%), but conversions dropped by -1.41% and CPA increased by 14.73%.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Recommendations: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Focus on optimizing campaigns to improve conversion rates.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Monitor spend growth and adjust targeting or ad creative as needed.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69840" cy="438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2024-05-13T18:16:37Z</dcterms:created>
  <dc:creator/>
  <dc:description/>
  <dc:language>en-US</dc:language>
  <cp:lastModifiedBy/>
  <dcterms:modified xsi:type="dcterms:W3CDTF">2024-06-28T19:14:45Z</dcterms:modified>
  <cp:revision>10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