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-228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Lorem Ipsum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Lorem Ipsum12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