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7D91D-1AB3-4856-BF30-7FDBCA3015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8DC8B6-5717-425A-9C1E-C99E243814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BEAFFF-96C7-4034-9642-453F45265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067B67-2CAA-4471-8B38-D06E36A250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C263F7-3DDB-436A-9C0C-4D04268C96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E400CC-3124-4FE5-BFE7-04C62B65DB3A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2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8920" cy="18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D6FDAC-636E-46BB-B4F7-E47E50E038D6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450000" y="5130000"/>
            <a:ext cx="2338920" cy="44892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9B7070-52BC-439F-B796-7F9A8A7A1484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1440"/>
            <a:ext cx="1007892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842463-A1E4-441D-ACCE-FD0C9105BEA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1440"/>
            <a:ext cx="1007892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892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Source Sans Pro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1A8AE5-090B-4408-BB22-F3D2F94F25D6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9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920" cy="323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Demo Deck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920" cy="116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Search Performance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"/>
          <p:cNvGraphicFramePr/>
          <p:nvPr/>
        </p:nvGraphicFramePr>
        <p:xfrm>
          <a:off x="237960" y="1687680"/>
          <a:ext cx="12630960" cy="2361960"/>
        </p:xfrm>
        <a:graphic>
          <a:graphicData uri="http://schemas.openxmlformats.org/drawingml/2006/table">
            <a:tbl>
              <a:tblPr/>
              <a:tblGrid>
                <a:gridCol w="1804320"/>
                <a:gridCol w="1804320"/>
                <a:gridCol w="1804320"/>
                <a:gridCol w="1804320"/>
                <a:gridCol w="1804680"/>
                <a:gridCol w="1804680"/>
                <a:gridCol w="1804680"/>
              </a:tblGrid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Impressions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Clicks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CTR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CPC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Conversions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Conv. Rate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1031778000.0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127889599.0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0.123950693850809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0.0001954811039481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16609671.7091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0.1298750784971966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985011000.0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100783000.0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0.1023166238752663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0.0002480577081055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13918744.010000002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0.138106069575226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5" name=""/>
          <p:cNvSpPr/>
          <p:nvPr/>
        </p:nvSpPr>
        <p:spPr>
          <a:xfrm>
            <a:off x="457200" y="2971800"/>
            <a:ext cx="8914320" cy="1370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Search Performance Breakdown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502920" y="630720"/>
            <a:ext cx="907056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2024-05-13T18:16:37Z</dcterms:created>
  <dc:creator/>
  <dc:description/>
  <dc:language>en-US</dc:language>
  <cp:lastModifiedBy/>
  <dcterms:modified xsi:type="dcterms:W3CDTF">2024-06-16T21:30:43Z</dcterms:modified>
  <cp:revision>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