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sldIdLst>
    <p:sldId id="256" r:id="rId7"/>
    <p:sldId id="257" r:id="rId8"/>
    <p:sldId id="258" r:id="rId9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48D755-A7EB-462D-9233-A4D2938060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0FA086-BB6A-4A5E-A55C-14E8F3484E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ivi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B434BE-90BA-4579-BD61-1FF0EEBF36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6685791-4374-4D79-A19F-1E0345F073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vi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DE6C558-CFE1-4156-9AA6-479533D278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78920" cy="188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360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ffffff"/>
              </a:solidFill>
              <a:latin typeface="Source Sans Pro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8920" cy="44892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7200000" y="5130000"/>
            <a:ext cx="2338920" cy="44892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425D0F-42E7-410D-AE5C-D1607603740C}" type="slidenum"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2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0000" y="5130000"/>
            <a:ext cx="2338920" cy="44892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3780000"/>
            <a:ext cx="10078920" cy="188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360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ffffff"/>
              </a:solidFill>
              <a:latin typeface="Source Sans Pro"/>
              <a:ea typeface="DejaVu Sans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8920" cy="44892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5"/>
          </p:nvPr>
        </p:nvSpPr>
        <p:spPr>
          <a:xfrm>
            <a:off x="7200000" y="5130000"/>
            <a:ext cx="2338920" cy="44892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B5126E-4C4C-445D-ACC6-8D597DF595A0}" type="slidenum"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6"/>
          </p:nvPr>
        </p:nvSpPr>
        <p:spPr>
          <a:xfrm>
            <a:off x="450000" y="5130000"/>
            <a:ext cx="2338920" cy="44892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 flipV="1">
            <a:off x="0" y="-1440"/>
            <a:ext cx="10078920" cy="107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ffffff"/>
              </a:solidFill>
              <a:latin typeface="Source Sans Pro"/>
              <a:ea typeface="DejaVu Sans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7"/>
          </p:nvPr>
        </p:nvSpPr>
        <p:spPr>
          <a:xfrm>
            <a:off x="3420000" y="5130000"/>
            <a:ext cx="32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8"/>
          </p:nvPr>
        </p:nvSpPr>
        <p:spPr>
          <a:xfrm>
            <a:off x="7200000" y="5130000"/>
            <a:ext cx="23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D0BE14-9CE8-4B99-B18C-A199BBF16091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9"/>
          </p:nvPr>
        </p:nvSpPr>
        <p:spPr>
          <a:xfrm>
            <a:off x="540000" y="5130000"/>
            <a:ext cx="23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flipV="1">
            <a:off x="0" y="-1440"/>
            <a:ext cx="10078920" cy="107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ffffff"/>
              </a:solidFill>
              <a:latin typeface="Source Sans Pro"/>
              <a:ea typeface="DejaVu Sans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ftr" idx="10"/>
          </p:nvPr>
        </p:nvSpPr>
        <p:spPr>
          <a:xfrm>
            <a:off x="3420000" y="5130000"/>
            <a:ext cx="32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11"/>
          </p:nvPr>
        </p:nvSpPr>
        <p:spPr>
          <a:xfrm>
            <a:off x="7200000" y="5130000"/>
            <a:ext cx="23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EC1D60-B485-4DD0-9594-750803006540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2"/>
          </p:nvPr>
        </p:nvSpPr>
        <p:spPr>
          <a:xfrm>
            <a:off x="540000" y="5130000"/>
            <a:ext cx="23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"/>
          <p:cNvSpPr/>
          <p:nvPr/>
        </p:nvSpPr>
        <p:spPr>
          <a:xfrm flipV="1">
            <a:off x="0" y="-1440"/>
            <a:ext cx="10078920" cy="17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ffffff"/>
              </a:solidFill>
              <a:latin typeface="Source Sans Pro"/>
              <a:ea typeface="DejaVu Sans"/>
            </a:endParaRPr>
          </a:p>
        </p:txBody>
      </p:sp>
      <p:sp>
        <p:nvSpPr>
          <p:cNvPr id="25" name=""/>
          <p:cNvSpPr/>
          <p:nvPr/>
        </p:nvSpPr>
        <p:spPr>
          <a:xfrm>
            <a:off x="0" y="5580000"/>
            <a:ext cx="10078920" cy="8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ffffff"/>
              </a:solidFill>
              <a:latin typeface="Source Sans Pro"/>
              <a:ea typeface="DejaVu Sans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ftr" idx="13"/>
          </p:nvPr>
        </p:nvSpPr>
        <p:spPr>
          <a:xfrm>
            <a:off x="3420000" y="5119200"/>
            <a:ext cx="32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ldNum" idx="14"/>
          </p:nvPr>
        </p:nvSpPr>
        <p:spPr>
          <a:xfrm>
            <a:off x="7650000" y="5130000"/>
            <a:ext cx="188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B81675-B75C-4E0F-9996-D3AC632F9704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5"/>
          </p:nvPr>
        </p:nvSpPr>
        <p:spPr>
          <a:xfrm>
            <a:off x="540000" y="5130000"/>
            <a:ext cx="23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8920" cy="32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Demo Deck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899892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Search Performance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4" name=""/>
          <p:cNvGraphicFramePr/>
          <p:nvPr/>
        </p:nvGraphicFramePr>
        <p:xfrm>
          <a:off x="237960" y="1687680"/>
          <a:ext cx="12630960" cy="1924200"/>
        </p:xfrm>
        <a:graphic>
          <a:graphicData uri="http://schemas.openxmlformats.org/drawingml/2006/table">
            <a:tbl>
              <a:tblPr/>
              <a:tblGrid>
                <a:gridCol w="1804320"/>
                <a:gridCol w="1804320"/>
                <a:gridCol w="1804320"/>
                <a:gridCol w="1804320"/>
                <a:gridCol w="1804320"/>
                <a:gridCol w="1804680"/>
                <a:gridCol w="1804680"/>
                <a:gridCol w="1804680"/>
              </a:tblGrid>
              <a:tr h="384840">
                <a:tc>
                  <a:txBody>
                    <a:bodyPr lIns="36000" rIns="36000" anchor="t">
                      <a:noAutofit/>
                    </a:bodyPr>
                    <a:p>
                      <a:r>
                        <a:t>Year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Spend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Impr.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Clicks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CTR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CPC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Conversions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Conv. Rate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84840">
                <a:tc>
                  <a:txBody>
                    <a:bodyPr lIns="36000" rIns="36000" anchor="t">
                      <a:noAutofit/>
                    </a:bodyPr>
                    <a:p>
                      <a:r>
                        <a:t>2024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$25.0k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1031.78M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127.89M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0.12%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$0.0002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16.61M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0.13%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84840">
                <a:tc>
                  <a:txBody>
                    <a:bodyPr lIns="36000" rIns="36000" anchor="t">
                      <a:noAutofit/>
                    </a:bodyPr>
                    <a:p>
                      <a:r>
                        <a:t>2023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$25.0k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985.01M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100.78M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0.1%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$0.00025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13.92M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t>0.14%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84840">
                <a:tc>
                  <a:txBody>
                    <a:bodyPr lIns="36000" rIns="36000" anchor="t">
                      <a:noAutofit/>
                    </a:bodyPr>
                    <a:p>
                      <a:r>
                        <a:t>YoY</a:t>
                      </a: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8484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" name=""/>
          <p:cNvSpPr/>
          <p:nvPr/>
        </p:nvSpPr>
        <p:spPr>
          <a:xfrm>
            <a:off x="457200" y="2971800"/>
            <a:ext cx="8914320" cy="13705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Search Performance Breakdown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ubTitle"/>
          </p:nvPr>
        </p:nvSpPr>
        <p:spPr>
          <a:xfrm>
            <a:off x="502920" y="630720"/>
            <a:ext cx="9070560" cy="43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LibreOffice/24.2.3.2$Windows_X86_64 LibreOffice_project/433d9c2ded56988e8a90e6b2e771ee4e6a5ab2ba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2024-05-13T18:16:37Z</dcterms:created>
  <dc:creator/>
  <dc:description/>
  <dc:language>en-US</dc:language>
  <cp:lastModifiedBy/>
  <dcterms:modified xsi:type="dcterms:W3CDTF">2024-06-18T21:25:00Z</dcterms:modified>
  <cp:revision>5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