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"/>
  </p:notesMasterIdLst>
  <p:sldIdLst>
    <p:sldId id="264" r:id="rId2"/>
    <p:sldId id="276" r:id="rId3"/>
    <p:sldId id="27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13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DDBBE-6997-48AD-971C-584390C96678}" type="datetimeFigureOut">
              <a:rPr lang="en-US" smtClean="0"/>
              <a:pPr/>
              <a:t>2/3/2012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2BC3D2-D0D4-49D8-8F40-F5E3A0ACA0D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37280-F3C0-4C95-822B-FAFD5DA6B6F5}" type="datetime1">
              <a:rPr lang="en-US" smtClean="0"/>
              <a:t>2/3/2012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45770-7315-4E77-A7A2-EEAF53BE9D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E4BF4-0DFC-4FEB-B31C-D8FF5B53A906}" type="datetime1">
              <a:rPr lang="en-US" smtClean="0"/>
              <a:t>2/3/2012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45770-7315-4E77-A7A2-EEAF53BE9D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C2277-D343-48A8-B2C7-60CC7DB2D2B9}" type="datetime1">
              <a:rPr lang="en-US" smtClean="0"/>
              <a:t>2/3/2012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45770-7315-4E77-A7A2-EEAF53BE9D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5377F-2E7C-408C-97B8-6D05832816CC}" type="datetime1">
              <a:rPr lang="en-US" smtClean="0"/>
              <a:t>2/3/2012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45770-7315-4E77-A7A2-EEAF53BE9D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8FFF6-F422-4E66-80CA-F3588BBD7CB0}" type="datetime1">
              <a:rPr lang="en-US" smtClean="0"/>
              <a:t>2/3/2012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45770-7315-4E77-A7A2-EEAF53BE9D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81098-3883-4124-850B-01A106B1090E}" type="datetime1">
              <a:rPr lang="en-US" smtClean="0"/>
              <a:t>2/3/2012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45770-7315-4E77-A7A2-EEAF53BE9D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BA4A2-30A9-4D3D-8081-A1AB412D1C20}" type="datetime1">
              <a:rPr lang="en-US" smtClean="0"/>
              <a:t>2/3/2012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45770-7315-4E77-A7A2-EEAF53BE9D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948C-4D7A-4B60-873B-E44E0636AADA}" type="datetime1">
              <a:rPr lang="en-US" smtClean="0"/>
              <a:t>2/3/2012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45770-7315-4E77-A7A2-EEAF53BE9D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5FFF2-E3C8-48C1-B88A-55F7B3761952}" type="datetime1">
              <a:rPr lang="en-US" smtClean="0"/>
              <a:t>2/3/2012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45770-7315-4E77-A7A2-EEAF53BE9D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C4908-A390-406E-817F-C6D19404E8F3}" type="datetime1">
              <a:rPr lang="en-US" smtClean="0"/>
              <a:t>2/3/2012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45770-7315-4E77-A7A2-EEAF53BE9D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C9C16-3CBE-4858-B126-079C5D5DA8EA}" type="datetime1">
              <a:rPr lang="en-US" smtClean="0"/>
              <a:t>2/3/2012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45770-7315-4E77-A7A2-EEAF53BE9D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43C7B-5957-48E8-8834-146705889A49}" type="datetime1">
              <a:rPr lang="en-US" smtClean="0"/>
              <a:t>2/3/2012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45770-7315-4E77-A7A2-EEAF53BE9D3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228600" y="228600"/>
            <a:ext cx="3733800" cy="15240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D:\Data\Downloads\NwIcon\Workstation copy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4031" y="990599"/>
            <a:ext cx="411569" cy="341919"/>
          </a:xfrm>
          <a:prstGeom prst="rect">
            <a:avLst/>
          </a:prstGeom>
          <a:solidFill>
            <a:schemeClr val="accent1"/>
          </a:solidFill>
        </p:spPr>
      </p:pic>
      <p:pic>
        <p:nvPicPr>
          <p:cNvPr id="1029" name="Picture 5" descr="D:\Data\Downloads\NwIcon\(37x5)Front end processor copy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7722" y="781867"/>
            <a:ext cx="234278" cy="284933"/>
          </a:xfrm>
          <a:prstGeom prst="rect">
            <a:avLst/>
          </a:prstGeom>
          <a:noFill/>
        </p:spPr>
      </p:pic>
      <p:pic>
        <p:nvPicPr>
          <p:cNvPr id="1030" name="Picture 6" descr="D:\Data\Downloads\NwIcon\Cloud copy.BMP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90156" y="761999"/>
            <a:ext cx="943444" cy="550869"/>
          </a:xfrm>
          <a:prstGeom prst="rect">
            <a:avLst/>
          </a:prstGeom>
          <a:noFill/>
        </p:spPr>
      </p:pic>
      <p:pic>
        <p:nvPicPr>
          <p:cNvPr id="9" name="Picture 5" descr="D:\Data\Downloads\NwIcon\(37x5)Front end processor copy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2522" y="712653"/>
            <a:ext cx="234278" cy="284933"/>
          </a:xfrm>
          <a:prstGeom prst="rect">
            <a:avLst/>
          </a:prstGeom>
          <a:noFill/>
        </p:spPr>
      </p:pic>
      <p:pic>
        <p:nvPicPr>
          <p:cNvPr id="10" name="Picture 5" descr="D:\Data\Downloads\NwIcon\(37x5)Front end processor copy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7722" y="1086667"/>
            <a:ext cx="234278" cy="284933"/>
          </a:xfrm>
          <a:prstGeom prst="rect">
            <a:avLst/>
          </a:prstGeom>
          <a:noFill/>
        </p:spPr>
      </p:pic>
      <p:pic>
        <p:nvPicPr>
          <p:cNvPr id="11" name="Picture 5" descr="D:\Data\Downloads\NwIcon\(37x5)Front end processor copy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0122" y="858067"/>
            <a:ext cx="234278" cy="284933"/>
          </a:xfrm>
          <a:prstGeom prst="rect">
            <a:avLst/>
          </a:prstGeom>
          <a:noFill/>
        </p:spPr>
      </p:pic>
      <p:pic>
        <p:nvPicPr>
          <p:cNvPr id="12" name="Picture 4" descr="D:\Data\Downloads\NwIcon\Workstation copy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12631" y="761999"/>
            <a:ext cx="411569" cy="341919"/>
          </a:xfrm>
          <a:prstGeom prst="rect">
            <a:avLst/>
          </a:prstGeom>
          <a:noFill/>
        </p:spPr>
      </p:pic>
      <p:pic>
        <p:nvPicPr>
          <p:cNvPr id="13" name="Picture 4" descr="D:\Data\Downloads\NwIcon\Workstation copy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1631" y="713601"/>
            <a:ext cx="411569" cy="341919"/>
          </a:xfrm>
          <a:prstGeom prst="rect">
            <a:avLst/>
          </a:prstGeom>
          <a:noFill/>
        </p:spPr>
      </p:pic>
      <p:pic>
        <p:nvPicPr>
          <p:cNvPr id="59" name="Picture 4" descr="D:\Data\Downloads\NwIcon\Workstation copy.BMP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752600" y="533400"/>
            <a:ext cx="411569" cy="341919"/>
          </a:xfrm>
          <a:prstGeom prst="rect">
            <a:avLst/>
          </a:prstGeom>
          <a:solidFill>
            <a:schemeClr val="accent1"/>
          </a:solidFill>
        </p:spPr>
      </p:pic>
      <p:pic>
        <p:nvPicPr>
          <p:cNvPr id="60" name="Picture 5" descr="D:\Data\Downloads\NwIcon\(37x5)Front end processor copy.BMP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371600" y="609600"/>
            <a:ext cx="234278" cy="284933"/>
          </a:xfrm>
          <a:prstGeom prst="rect">
            <a:avLst/>
          </a:prstGeom>
          <a:noFill/>
        </p:spPr>
      </p:pic>
      <p:sp>
        <p:nvSpPr>
          <p:cNvPr id="61" name="TextBox 60"/>
          <p:cNvSpPr txBox="1"/>
          <p:nvPr/>
        </p:nvSpPr>
        <p:spPr>
          <a:xfrm>
            <a:off x="1295400" y="304800"/>
            <a:ext cx="685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Imposers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57200" y="304800"/>
            <a:ext cx="685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Services</a:t>
            </a:r>
            <a:endParaRPr lang="en-US" sz="1000" dirty="0"/>
          </a:p>
        </p:txBody>
      </p:sp>
      <p:sp>
        <p:nvSpPr>
          <p:cNvPr id="66" name="TextBox 65"/>
          <p:cNvSpPr txBox="1"/>
          <p:nvPr/>
        </p:nvSpPr>
        <p:spPr>
          <a:xfrm>
            <a:off x="2438400" y="304800"/>
            <a:ext cx="685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Clients</a:t>
            </a:r>
            <a:endParaRPr lang="en-US" sz="1000" dirty="0"/>
          </a:p>
        </p:txBody>
      </p:sp>
      <p:sp>
        <p:nvSpPr>
          <p:cNvPr id="67" name="Rectangle 66"/>
          <p:cNvSpPr/>
          <p:nvPr/>
        </p:nvSpPr>
        <p:spPr>
          <a:xfrm>
            <a:off x="304800" y="1981200"/>
            <a:ext cx="6629400" cy="15240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8" name="Picture 4" descr="D:\Data\Downloads\NwIcon\Workstation copy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60231" y="2743199"/>
            <a:ext cx="411569" cy="341919"/>
          </a:xfrm>
          <a:prstGeom prst="rect">
            <a:avLst/>
          </a:prstGeom>
          <a:solidFill>
            <a:schemeClr val="accent1"/>
          </a:solidFill>
        </p:spPr>
      </p:pic>
      <p:pic>
        <p:nvPicPr>
          <p:cNvPr id="69" name="Picture 5" descr="D:\Data\Downloads\NwIcon\(37x5)Front end processor copy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3922" y="2534467"/>
            <a:ext cx="234278" cy="284933"/>
          </a:xfrm>
          <a:prstGeom prst="rect">
            <a:avLst/>
          </a:prstGeom>
          <a:noFill/>
        </p:spPr>
      </p:pic>
      <p:pic>
        <p:nvPicPr>
          <p:cNvPr id="70" name="Picture 6" descr="D:\Data\Downloads\NwIcon\Cloud copy.BMP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66356" y="2514599"/>
            <a:ext cx="943444" cy="550869"/>
          </a:xfrm>
          <a:prstGeom prst="rect">
            <a:avLst/>
          </a:prstGeom>
          <a:noFill/>
        </p:spPr>
      </p:pic>
      <p:pic>
        <p:nvPicPr>
          <p:cNvPr id="71" name="Picture 5" descr="D:\Data\Downloads\NwIcon\(37x5)Front end processor copy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8722" y="2465253"/>
            <a:ext cx="234278" cy="284933"/>
          </a:xfrm>
          <a:prstGeom prst="rect">
            <a:avLst/>
          </a:prstGeom>
          <a:noFill/>
        </p:spPr>
      </p:pic>
      <p:pic>
        <p:nvPicPr>
          <p:cNvPr id="72" name="Picture 5" descr="D:\Data\Downloads\NwIcon\(37x5)Front end processor copy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3922" y="2839267"/>
            <a:ext cx="234278" cy="284933"/>
          </a:xfrm>
          <a:prstGeom prst="rect">
            <a:avLst/>
          </a:prstGeom>
          <a:noFill/>
        </p:spPr>
      </p:pic>
      <p:pic>
        <p:nvPicPr>
          <p:cNvPr id="73" name="Picture 5" descr="D:\Data\Downloads\NwIcon\(37x5)Front end processor copy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6322" y="2610667"/>
            <a:ext cx="234278" cy="284933"/>
          </a:xfrm>
          <a:prstGeom prst="rect">
            <a:avLst/>
          </a:prstGeom>
          <a:noFill/>
        </p:spPr>
      </p:pic>
      <p:pic>
        <p:nvPicPr>
          <p:cNvPr id="74" name="Picture 4" descr="D:\Data\Downloads\NwIcon\Workstation copy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88831" y="2514599"/>
            <a:ext cx="411569" cy="341919"/>
          </a:xfrm>
          <a:prstGeom prst="rect">
            <a:avLst/>
          </a:prstGeom>
          <a:noFill/>
        </p:spPr>
      </p:pic>
      <p:pic>
        <p:nvPicPr>
          <p:cNvPr id="75" name="Picture 4" descr="D:\Data\Downloads\NwIcon\Workstation copy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07831" y="2466201"/>
            <a:ext cx="411569" cy="341919"/>
          </a:xfrm>
          <a:prstGeom prst="rect">
            <a:avLst/>
          </a:prstGeom>
          <a:noFill/>
        </p:spPr>
      </p:pic>
      <p:pic>
        <p:nvPicPr>
          <p:cNvPr id="76" name="Picture 4" descr="D:\Data\Downloads\NwIcon\Workstation copy.BMP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828800" y="2286000"/>
            <a:ext cx="411569" cy="341919"/>
          </a:xfrm>
          <a:prstGeom prst="rect">
            <a:avLst/>
          </a:prstGeom>
          <a:solidFill>
            <a:schemeClr val="accent1"/>
          </a:solidFill>
        </p:spPr>
      </p:pic>
      <p:pic>
        <p:nvPicPr>
          <p:cNvPr id="77" name="Picture 5" descr="D:\Data\Downloads\NwIcon\(37x5)Front end processor copy.BMP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447800" y="2362200"/>
            <a:ext cx="234278" cy="284933"/>
          </a:xfrm>
          <a:prstGeom prst="rect">
            <a:avLst/>
          </a:prstGeom>
          <a:noFill/>
        </p:spPr>
      </p:pic>
      <p:sp>
        <p:nvSpPr>
          <p:cNvPr id="78" name="TextBox 77"/>
          <p:cNvSpPr txBox="1"/>
          <p:nvPr/>
        </p:nvSpPr>
        <p:spPr>
          <a:xfrm>
            <a:off x="1371600" y="2057400"/>
            <a:ext cx="685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Imposers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33400" y="2057400"/>
            <a:ext cx="685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Services</a:t>
            </a:r>
            <a:endParaRPr lang="en-US" sz="1000" dirty="0"/>
          </a:p>
        </p:txBody>
      </p:sp>
      <p:sp>
        <p:nvSpPr>
          <p:cNvPr id="80" name="TextBox 79"/>
          <p:cNvSpPr txBox="1"/>
          <p:nvPr/>
        </p:nvSpPr>
        <p:spPr>
          <a:xfrm>
            <a:off x="2514600" y="2057400"/>
            <a:ext cx="685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Clients</a:t>
            </a:r>
            <a:endParaRPr lang="en-US" sz="1000" dirty="0"/>
          </a:p>
        </p:txBody>
      </p:sp>
      <p:grpSp>
        <p:nvGrpSpPr>
          <p:cNvPr id="81" name="Group 33"/>
          <p:cNvGrpSpPr/>
          <p:nvPr/>
        </p:nvGrpSpPr>
        <p:grpSpPr>
          <a:xfrm>
            <a:off x="5385816" y="2479166"/>
            <a:ext cx="329184" cy="492634"/>
            <a:chOff x="5562600" y="4762500"/>
            <a:chExt cx="457200" cy="684213"/>
          </a:xfrm>
        </p:grpSpPr>
        <p:pic>
          <p:nvPicPr>
            <p:cNvPr id="82" name="Picture 8" descr="D:\Data\Downloads\NwIcon\Key-dox copy.BMP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600700" y="4762500"/>
              <a:ext cx="419100" cy="190500"/>
            </a:xfrm>
            <a:prstGeom prst="rect">
              <a:avLst/>
            </a:prstGeom>
            <a:noFill/>
          </p:spPr>
        </p:pic>
        <p:pic>
          <p:nvPicPr>
            <p:cNvPr id="83" name="Picture 9" descr="D:\Data\Downloads\NwIcon\MDU.BMP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562600" y="4953000"/>
              <a:ext cx="403225" cy="493713"/>
            </a:xfrm>
            <a:prstGeom prst="rect">
              <a:avLst/>
            </a:prstGeom>
            <a:noFill/>
          </p:spPr>
        </p:pic>
      </p:grpSp>
      <p:sp>
        <p:nvSpPr>
          <p:cNvPr id="84" name="TextBox 83"/>
          <p:cNvSpPr txBox="1"/>
          <p:nvPr/>
        </p:nvSpPr>
        <p:spPr>
          <a:xfrm>
            <a:off x="4800600" y="2057401"/>
            <a:ext cx="1371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Ticket granting service</a:t>
            </a:r>
            <a:endParaRPr lang="en-US" sz="1000" dirty="0"/>
          </a:p>
        </p:txBody>
      </p:sp>
      <p:sp>
        <p:nvSpPr>
          <p:cNvPr id="85" name="Rounded Rectangle 84"/>
          <p:cNvSpPr/>
          <p:nvPr/>
        </p:nvSpPr>
        <p:spPr>
          <a:xfrm>
            <a:off x="5638800" y="2743200"/>
            <a:ext cx="762000" cy="533400"/>
          </a:xfrm>
          <a:prstGeom prst="roundRect">
            <a:avLst/>
          </a:prstGeom>
          <a:noFill/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</a:rPr>
              <a:t>Knows all clients, all services and </a:t>
            </a:r>
            <a:r>
              <a:rPr lang="en-US" sz="900" dirty="0" err="1" smtClean="0">
                <a:solidFill>
                  <a:schemeClr val="tx1"/>
                </a:solidFill>
              </a:rPr>
              <a:t>pws</a:t>
            </a:r>
            <a:r>
              <a:rPr lang="en-US" sz="900" dirty="0" smtClean="0">
                <a:solidFill>
                  <a:schemeClr val="tx1"/>
                </a:solidFill>
              </a:rPr>
              <a:t>!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2133600" y="2895600"/>
            <a:ext cx="685800" cy="381000"/>
          </a:xfrm>
          <a:prstGeom prst="roundRect">
            <a:avLst/>
          </a:prstGeom>
          <a:noFill/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</a:rPr>
              <a:t>Knows  client name, pw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304800" y="3962400"/>
            <a:ext cx="6629400" cy="23622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8" name="Picture 4" descr="D:\Data\Downloads\NwIcon\Workstation copy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60231" y="4724399"/>
            <a:ext cx="411569" cy="341919"/>
          </a:xfrm>
          <a:prstGeom prst="rect">
            <a:avLst/>
          </a:prstGeom>
          <a:solidFill>
            <a:schemeClr val="accent1"/>
          </a:solidFill>
        </p:spPr>
      </p:pic>
      <p:pic>
        <p:nvPicPr>
          <p:cNvPr id="89" name="Picture 5" descr="D:\Data\Downloads\NwIcon\(37x5)Front end processor copy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3922" y="4515667"/>
            <a:ext cx="234278" cy="284933"/>
          </a:xfrm>
          <a:prstGeom prst="rect">
            <a:avLst/>
          </a:prstGeom>
          <a:noFill/>
        </p:spPr>
      </p:pic>
      <p:pic>
        <p:nvPicPr>
          <p:cNvPr id="90" name="Picture 6" descr="D:\Data\Downloads\NwIcon\Cloud copy.BMP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66356" y="4495799"/>
            <a:ext cx="943444" cy="550869"/>
          </a:xfrm>
          <a:prstGeom prst="rect">
            <a:avLst/>
          </a:prstGeom>
          <a:noFill/>
        </p:spPr>
      </p:pic>
      <p:pic>
        <p:nvPicPr>
          <p:cNvPr id="91" name="Picture 5" descr="D:\Data\Downloads\NwIcon\(37x5)Front end processor copy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8722" y="4446453"/>
            <a:ext cx="234278" cy="284933"/>
          </a:xfrm>
          <a:prstGeom prst="rect">
            <a:avLst/>
          </a:prstGeom>
          <a:noFill/>
        </p:spPr>
      </p:pic>
      <p:pic>
        <p:nvPicPr>
          <p:cNvPr id="92" name="Picture 5" descr="D:\Data\Downloads\NwIcon\(37x5)Front end processor copy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3922" y="4820467"/>
            <a:ext cx="234278" cy="284933"/>
          </a:xfrm>
          <a:prstGeom prst="rect">
            <a:avLst/>
          </a:prstGeom>
          <a:noFill/>
        </p:spPr>
      </p:pic>
      <p:pic>
        <p:nvPicPr>
          <p:cNvPr id="93" name="Picture 5" descr="D:\Data\Downloads\NwIcon\(37x5)Front end processor copy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6322" y="4591867"/>
            <a:ext cx="234278" cy="284933"/>
          </a:xfrm>
          <a:prstGeom prst="rect">
            <a:avLst/>
          </a:prstGeom>
          <a:noFill/>
        </p:spPr>
      </p:pic>
      <p:pic>
        <p:nvPicPr>
          <p:cNvPr id="94" name="Picture 4" descr="D:\Data\Downloads\NwIcon\Workstation copy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88831" y="4495799"/>
            <a:ext cx="411569" cy="341919"/>
          </a:xfrm>
          <a:prstGeom prst="rect">
            <a:avLst/>
          </a:prstGeom>
          <a:noFill/>
        </p:spPr>
      </p:pic>
      <p:pic>
        <p:nvPicPr>
          <p:cNvPr id="95" name="Picture 4" descr="D:\Data\Downloads\NwIcon\Workstation copy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07831" y="4447401"/>
            <a:ext cx="411569" cy="341919"/>
          </a:xfrm>
          <a:prstGeom prst="rect">
            <a:avLst/>
          </a:prstGeom>
          <a:noFill/>
        </p:spPr>
      </p:pic>
      <p:pic>
        <p:nvPicPr>
          <p:cNvPr id="96" name="Picture 4" descr="D:\Data\Downloads\NwIcon\Workstation copy.BMP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828800" y="4267200"/>
            <a:ext cx="411569" cy="341919"/>
          </a:xfrm>
          <a:prstGeom prst="rect">
            <a:avLst/>
          </a:prstGeom>
          <a:solidFill>
            <a:schemeClr val="accent1"/>
          </a:solidFill>
        </p:spPr>
      </p:pic>
      <p:pic>
        <p:nvPicPr>
          <p:cNvPr id="97" name="Picture 5" descr="D:\Data\Downloads\NwIcon\(37x5)Front end processor copy.BMP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447800" y="4343400"/>
            <a:ext cx="234278" cy="284933"/>
          </a:xfrm>
          <a:prstGeom prst="rect">
            <a:avLst/>
          </a:prstGeom>
          <a:noFill/>
        </p:spPr>
      </p:pic>
      <p:sp>
        <p:nvSpPr>
          <p:cNvPr id="98" name="TextBox 97"/>
          <p:cNvSpPr txBox="1"/>
          <p:nvPr/>
        </p:nvSpPr>
        <p:spPr>
          <a:xfrm>
            <a:off x="1371600" y="4038600"/>
            <a:ext cx="685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Imposers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533400" y="4038600"/>
            <a:ext cx="685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Services</a:t>
            </a:r>
            <a:endParaRPr lang="en-US" sz="1000" dirty="0"/>
          </a:p>
        </p:txBody>
      </p:sp>
      <p:sp>
        <p:nvSpPr>
          <p:cNvPr id="100" name="TextBox 99"/>
          <p:cNvSpPr txBox="1"/>
          <p:nvPr/>
        </p:nvSpPr>
        <p:spPr>
          <a:xfrm>
            <a:off x="2514600" y="4038600"/>
            <a:ext cx="685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Clients</a:t>
            </a:r>
            <a:endParaRPr lang="en-US" sz="1000" dirty="0"/>
          </a:p>
        </p:txBody>
      </p:sp>
      <p:grpSp>
        <p:nvGrpSpPr>
          <p:cNvPr id="101" name="Group 33"/>
          <p:cNvGrpSpPr/>
          <p:nvPr/>
        </p:nvGrpSpPr>
        <p:grpSpPr>
          <a:xfrm>
            <a:off x="5385816" y="4460366"/>
            <a:ext cx="329184" cy="492634"/>
            <a:chOff x="5562600" y="4762500"/>
            <a:chExt cx="457200" cy="684213"/>
          </a:xfrm>
        </p:grpSpPr>
        <p:pic>
          <p:nvPicPr>
            <p:cNvPr id="102" name="Picture 8" descr="D:\Data\Downloads\NwIcon\Key-dox copy.BMP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600700" y="4762500"/>
              <a:ext cx="419100" cy="190500"/>
            </a:xfrm>
            <a:prstGeom prst="rect">
              <a:avLst/>
            </a:prstGeom>
            <a:noFill/>
          </p:spPr>
        </p:pic>
        <p:pic>
          <p:nvPicPr>
            <p:cNvPr id="103" name="Picture 9" descr="D:\Data\Downloads\NwIcon\MDU.BMP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562600" y="4953000"/>
              <a:ext cx="403225" cy="493713"/>
            </a:xfrm>
            <a:prstGeom prst="rect">
              <a:avLst/>
            </a:prstGeom>
            <a:noFill/>
          </p:spPr>
        </p:pic>
      </p:grpSp>
      <p:sp>
        <p:nvSpPr>
          <p:cNvPr id="104" name="TextBox 103"/>
          <p:cNvSpPr txBox="1"/>
          <p:nvPr/>
        </p:nvSpPr>
        <p:spPr>
          <a:xfrm>
            <a:off x="4800600" y="4038601"/>
            <a:ext cx="1371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Ticket granting service</a:t>
            </a:r>
            <a:endParaRPr lang="en-US" sz="1000" dirty="0"/>
          </a:p>
        </p:txBody>
      </p:sp>
      <p:sp>
        <p:nvSpPr>
          <p:cNvPr id="107" name="Rectangle 106"/>
          <p:cNvSpPr/>
          <p:nvPr/>
        </p:nvSpPr>
        <p:spPr>
          <a:xfrm>
            <a:off x="3886200" y="4724400"/>
            <a:ext cx="838200" cy="4572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</a:rPr>
              <a:t>Auth request (Client,  </a:t>
            </a:r>
            <a:r>
              <a:rPr lang="en-US" sz="900" dirty="0" err="1" smtClean="0">
                <a:solidFill>
                  <a:schemeClr val="tx1"/>
                </a:solidFill>
              </a:rPr>
              <a:t>addr</a:t>
            </a:r>
            <a:r>
              <a:rPr lang="en-US" sz="900" dirty="0" smtClean="0">
                <a:solidFill>
                  <a:schemeClr val="tx1"/>
                </a:solidFill>
              </a:rPr>
              <a:t>, time)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4191000" y="5410200"/>
            <a:ext cx="457200" cy="3048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</a:rPr>
              <a:t>TG key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3886200" y="5334000"/>
            <a:ext cx="838200" cy="6858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t" anchorCtr="0"/>
          <a:lstStyle/>
          <a:p>
            <a:r>
              <a:rPr lang="en-US" sz="900" dirty="0" smtClean="0">
                <a:solidFill>
                  <a:schemeClr val="tx1"/>
                </a:solidFill>
              </a:rPr>
              <a:t>Encrypt  with client  pw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10" name="Oval 109"/>
          <p:cNvSpPr/>
          <p:nvPr/>
        </p:nvSpPr>
        <p:spPr>
          <a:xfrm>
            <a:off x="4953000" y="4572000"/>
            <a:ext cx="228600" cy="15240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1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11" name="Rounded Rectangle 110"/>
          <p:cNvSpPr/>
          <p:nvPr/>
        </p:nvSpPr>
        <p:spPr>
          <a:xfrm>
            <a:off x="5638800" y="4724400"/>
            <a:ext cx="838200" cy="533400"/>
          </a:xfrm>
          <a:prstGeom prst="roundRect">
            <a:avLst/>
          </a:prstGeom>
          <a:noFill/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</a:rPr>
              <a:t>Match </a:t>
            </a:r>
            <a:r>
              <a:rPr lang="en-US" sz="900" dirty="0" err="1" smtClean="0">
                <a:solidFill>
                  <a:schemeClr val="tx1"/>
                </a:solidFill>
              </a:rPr>
              <a:t>addr</a:t>
            </a:r>
            <a:r>
              <a:rPr lang="en-US" sz="900" dirty="0" smtClean="0">
                <a:solidFill>
                  <a:schemeClr val="tx1"/>
                </a:solidFill>
              </a:rPr>
              <a:t>, Generate TG key valid for a duration. 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12" name="Rounded Rectangle 111"/>
          <p:cNvSpPr/>
          <p:nvPr/>
        </p:nvSpPr>
        <p:spPr>
          <a:xfrm>
            <a:off x="1981200" y="5029200"/>
            <a:ext cx="685800" cy="533400"/>
          </a:xfrm>
          <a:prstGeom prst="roundRect">
            <a:avLst/>
          </a:prstGeom>
          <a:noFill/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</a:rPr>
              <a:t>Decrypts the TG key using self pw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113" name="Elbow Connector 112"/>
          <p:cNvCxnSpPr>
            <a:stCxn id="88" idx="3"/>
            <a:endCxn id="107" idx="1"/>
          </p:cNvCxnSpPr>
          <p:nvPr/>
        </p:nvCxnSpPr>
        <p:spPr>
          <a:xfrm>
            <a:off x="2971800" y="4895359"/>
            <a:ext cx="914400" cy="57641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Elbow Connector 113"/>
          <p:cNvCxnSpPr>
            <a:stCxn id="107" idx="3"/>
            <a:endCxn id="103" idx="1"/>
          </p:cNvCxnSpPr>
          <p:nvPr/>
        </p:nvCxnSpPr>
        <p:spPr>
          <a:xfrm flipV="1">
            <a:off x="4724400" y="4775263"/>
            <a:ext cx="661416" cy="177737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Elbow Connector 114"/>
          <p:cNvCxnSpPr>
            <a:endCxn id="109" idx="3"/>
          </p:cNvCxnSpPr>
          <p:nvPr/>
        </p:nvCxnSpPr>
        <p:spPr>
          <a:xfrm rot="5400000">
            <a:off x="4583916" y="4749792"/>
            <a:ext cx="1067593" cy="786623"/>
          </a:xfrm>
          <a:prstGeom prst="bentConnector2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Elbow Connector 115"/>
          <p:cNvCxnSpPr>
            <a:endCxn id="88" idx="2"/>
          </p:cNvCxnSpPr>
          <p:nvPr/>
        </p:nvCxnSpPr>
        <p:spPr>
          <a:xfrm rot="10800000">
            <a:off x="2766016" y="5066318"/>
            <a:ext cx="1043984" cy="648682"/>
          </a:xfrm>
          <a:prstGeom prst="bentConnector2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Oval 116"/>
          <p:cNvSpPr/>
          <p:nvPr/>
        </p:nvSpPr>
        <p:spPr>
          <a:xfrm>
            <a:off x="3048000" y="5562600"/>
            <a:ext cx="228600" cy="15240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2</a:t>
            </a:r>
            <a:endParaRPr lang="en-US" sz="9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6"/>
          <p:cNvSpPr/>
          <p:nvPr/>
        </p:nvSpPr>
        <p:spPr>
          <a:xfrm>
            <a:off x="304800" y="304800"/>
            <a:ext cx="6629400" cy="32004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8" name="Picture 4" descr="D:\Data\Downloads\NwIcon\Workstation copy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60231" y="1066799"/>
            <a:ext cx="411569" cy="341919"/>
          </a:xfrm>
          <a:prstGeom prst="rect">
            <a:avLst/>
          </a:prstGeom>
          <a:solidFill>
            <a:schemeClr val="accent1"/>
          </a:solidFill>
        </p:spPr>
      </p:pic>
      <p:pic>
        <p:nvPicPr>
          <p:cNvPr id="89" name="Picture 5" descr="D:\Data\Downloads\NwIcon\(37x5)Front end processor copy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3922" y="858067"/>
            <a:ext cx="234278" cy="284933"/>
          </a:xfrm>
          <a:prstGeom prst="rect">
            <a:avLst/>
          </a:prstGeom>
          <a:noFill/>
        </p:spPr>
      </p:pic>
      <p:pic>
        <p:nvPicPr>
          <p:cNvPr id="90" name="Picture 6" descr="D:\Data\Downloads\NwIcon\Cloud copy.BMP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66356" y="838199"/>
            <a:ext cx="943444" cy="550869"/>
          </a:xfrm>
          <a:prstGeom prst="rect">
            <a:avLst/>
          </a:prstGeom>
          <a:noFill/>
        </p:spPr>
      </p:pic>
      <p:pic>
        <p:nvPicPr>
          <p:cNvPr id="91" name="Picture 5" descr="D:\Data\Downloads\NwIcon\(37x5)Front end processor copy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8722" y="788853"/>
            <a:ext cx="234278" cy="284933"/>
          </a:xfrm>
          <a:prstGeom prst="rect">
            <a:avLst/>
          </a:prstGeom>
          <a:noFill/>
        </p:spPr>
      </p:pic>
      <p:pic>
        <p:nvPicPr>
          <p:cNvPr id="92" name="Picture 5" descr="D:\Data\Downloads\NwIcon\(37x5)Front end processor copy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3922" y="1162867"/>
            <a:ext cx="234278" cy="284933"/>
          </a:xfrm>
          <a:prstGeom prst="rect">
            <a:avLst/>
          </a:prstGeom>
          <a:noFill/>
        </p:spPr>
      </p:pic>
      <p:pic>
        <p:nvPicPr>
          <p:cNvPr id="93" name="Picture 5" descr="D:\Data\Downloads\NwIcon\(37x5)Front end processor copy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6322" y="934267"/>
            <a:ext cx="234278" cy="284933"/>
          </a:xfrm>
          <a:prstGeom prst="rect">
            <a:avLst/>
          </a:prstGeom>
          <a:noFill/>
        </p:spPr>
      </p:pic>
      <p:pic>
        <p:nvPicPr>
          <p:cNvPr id="94" name="Picture 4" descr="D:\Data\Downloads\NwIcon\Workstation copy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88831" y="838199"/>
            <a:ext cx="411569" cy="341919"/>
          </a:xfrm>
          <a:prstGeom prst="rect">
            <a:avLst/>
          </a:prstGeom>
          <a:noFill/>
        </p:spPr>
      </p:pic>
      <p:pic>
        <p:nvPicPr>
          <p:cNvPr id="95" name="Picture 4" descr="D:\Data\Downloads\NwIcon\Workstation copy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07831" y="789801"/>
            <a:ext cx="411569" cy="341919"/>
          </a:xfrm>
          <a:prstGeom prst="rect">
            <a:avLst/>
          </a:prstGeom>
          <a:noFill/>
        </p:spPr>
      </p:pic>
      <p:pic>
        <p:nvPicPr>
          <p:cNvPr id="96" name="Picture 4" descr="D:\Data\Downloads\NwIcon\Workstation copy.BMP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828800" y="609600"/>
            <a:ext cx="411569" cy="341919"/>
          </a:xfrm>
          <a:prstGeom prst="rect">
            <a:avLst/>
          </a:prstGeom>
          <a:solidFill>
            <a:schemeClr val="accent1"/>
          </a:solidFill>
        </p:spPr>
      </p:pic>
      <p:pic>
        <p:nvPicPr>
          <p:cNvPr id="97" name="Picture 5" descr="D:\Data\Downloads\NwIcon\(37x5)Front end processor copy.BMP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447800" y="685800"/>
            <a:ext cx="234278" cy="284933"/>
          </a:xfrm>
          <a:prstGeom prst="rect">
            <a:avLst/>
          </a:prstGeom>
          <a:noFill/>
        </p:spPr>
      </p:pic>
      <p:sp>
        <p:nvSpPr>
          <p:cNvPr id="98" name="TextBox 97"/>
          <p:cNvSpPr txBox="1"/>
          <p:nvPr/>
        </p:nvSpPr>
        <p:spPr>
          <a:xfrm>
            <a:off x="1371600" y="381000"/>
            <a:ext cx="685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Imposers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533400" y="381000"/>
            <a:ext cx="685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Services</a:t>
            </a:r>
            <a:endParaRPr lang="en-US" sz="1000" dirty="0"/>
          </a:p>
        </p:txBody>
      </p:sp>
      <p:sp>
        <p:nvSpPr>
          <p:cNvPr id="100" name="TextBox 99"/>
          <p:cNvSpPr txBox="1"/>
          <p:nvPr/>
        </p:nvSpPr>
        <p:spPr>
          <a:xfrm>
            <a:off x="2514600" y="381000"/>
            <a:ext cx="685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Clients</a:t>
            </a:r>
            <a:endParaRPr lang="en-US" sz="1000" dirty="0"/>
          </a:p>
        </p:txBody>
      </p:sp>
      <p:grpSp>
        <p:nvGrpSpPr>
          <p:cNvPr id="4" name="Group 33"/>
          <p:cNvGrpSpPr/>
          <p:nvPr/>
        </p:nvGrpSpPr>
        <p:grpSpPr>
          <a:xfrm>
            <a:off x="5385816" y="802766"/>
            <a:ext cx="329184" cy="492634"/>
            <a:chOff x="5562600" y="4762500"/>
            <a:chExt cx="457200" cy="684213"/>
          </a:xfrm>
        </p:grpSpPr>
        <p:pic>
          <p:nvPicPr>
            <p:cNvPr id="102" name="Picture 8" descr="D:\Data\Downloads\NwIcon\Key-dox copy.BMP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600700" y="4762500"/>
              <a:ext cx="419100" cy="190500"/>
            </a:xfrm>
            <a:prstGeom prst="rect">
              <a:avLst/>
            </a:prstGeom>
            <a:noFill/>
          </p:spPr>
        </p:pic>
        <p:pic>
          <p:nvPicPr>
            <p:cNvPr id="103" name="Picture 9" descr="D:\Data\Downloads\NwIcon\MDU.BMP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562600" y="4953000"/>
              <a:ext cx="403225" cy="493713"/>
            </a:xfrm>
            <a:prstGeom prst="rect">
              <a:avLst/>
            </a:prstGeom>
            <a:noFill/>
          </p:spPr>
        </p:pic>
      </p:grpSp>
      <p:sp>
        <p:nvSpPr>
          <p:cNvPr id="104" name="TextBox 103"/>
          <p:cNvSpPr txBox="1"/>
          <p:nvPr/>
        </p:nvSpPr>
        <p:spPr>
          <a:xfrm>
            <a:off x="4800600" y="381001"/>
            <a:ext cx="1371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Ticket granting service</a:t>
            </a:r>
            <a:endParaRPr lang="en-US" sz="1000" dirty="0"/>
          </a:p>
        </p:txBody>
      </p:sp>
      <p:sp>
        <p:nvSpPr>
          <p:cNvPr id="81" name="Rectangle 80"/>
          <p:cNvSpPr/>
          <p:nvPr/>
        </p:nvSpPr>
        <p:spPr>
          <a:xfrm>
            <a:off x="3962400" y="1828800"/>
            <a:ext cx="533400" cy="609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</a:rPr>
              <a:t>Service ticket, Session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3657600" y="1752600"/>
            <a:ext cx="914400" cy="7620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t" anchorCtr="0"/>
          <a:lstStyle/>
          <a:p>
            <a:r>
              <a:rPr lang="en-US" sz="900" dirty="0" smtClean="0">
                <a:solidFill>
                  <a:schemeClr val="tx1"/>
                </a:solidFill>
              </a:rPr>
              <a:t>Encrypt with Service pw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105" name="Elbow Connector 104"/>
          <p:cNvCxnSpPr/>
          <p:nvPr/>
        </p:nvCxnSpPr>
        <p:spPr>
          <a:xfrm rot="5400000">
            <a:off x="4479990" y="1539810"/>
            <a:ext cx="1143000" cy="806581"/>
          </a:xfrm>
          <a:prstGeom prst="bentConnector2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/>
          <p:cNvCxnSpPr/>
          <p:nvPr/>
        </p:nvCxnSpPr>
        <p:spPr>
          <a:xfrm rot="16200000" flipV="1">
            <a:off x="2559851" y="1554949"/>
            <a:ext cx="1105882" cy="891584"/>
          </a:xfrm>
          <a:prstGeom prst="bentConnector3">
            <a:avLst>
              <a:gd name="adj1" fmla="val -807"/>
            </a:avLst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Elbow Connector 117"/>
          <p:cNvCxnSpPr/>
          <p:nvPr/>
        </p:nvCxnSpPr>
        <p:spPr>
          <a:xfrm>
            <a:off x="2895600" y="1371602"/>
            <a:ext cx="762000" cy="152398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118"/>
          <p:cNvCxnSpPr>
            <a:endCxn id="103" idx="1"/>
          </p:cNvCxnSpPr>
          <p:nvPr/>
        </p:nvCxnSpPr>
        <p:spPr>
          <a:xfrm>
            <a:off x="4800600" y="1066800"/>
            <a:ext cx="585216" cy="50863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Oval 119"/>
          <p:cNvSpPr/>
          <p:nvPr/>
        </p:nvSpPr>
        <p:spPr>
          <a:xfrm>
            <a:off x="4953000" y="838200"/>
            <a:ext cx="304800" cy="22860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3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21" name="Oval 120"/>
          <p:cNvSpPr/>
          <p:nvPr/>
        </p:nvSpPr>
        <p:spPr>
          <a:xfrm>
            <a:off x="2362200" y="1905000"/>
            <a:ext cx="304800" cy="22860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4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4038600" y="914400"/>
            <a:ext cx="762000" cy="609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</a:rPr>
              <a:t>Get Service ticket (user, service, time)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3657600" y="838200"/>
            <a:ext cx="1143000" cy="7620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t" anchorCtr="0"/>
          <a:lstStyle/>
          <a:p>
            <a:r>
              <a:rPr lang="en-US" sz="900" dirty="0" smtClean="0">
                <a:solidFill>
                  <a:schemeClr val="tx1"/>
                </a:solidFill>
              </a:rPr>
              <a:t>Encrypt with TG  key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3962400" y="2590800"/>
            <a:ext cx="533400" cy="609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</a:rPr>
              <a:t>Session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3657600" y="2514600"/>
            <a:ext cx="914400" cy="7620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t" anchorCtr="0"/>
          <a:lstStyle/>
          <a:p>
            <a:r>
              <a:rPr lang="en-US" sz="900" dirty="0" smtClean="0">
                <a:solidFill>
                  <a:schemeClr val="tx1"/>
                </a:solidFill>
              </a:rPr>
              <a:t>Encrypt with TG key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26" name="Rounded Rectangle 125"/>
          <p:cNvSpPr/>
          <p:nvPr/>
        </p:nvSpPr>
        <p:spPr>
          <a:xfrm>
            <a:off x="1905000" y="1447800"/>
            <a:ext cx="762000" cy="457200"/>
          </a:xfrm>
          <a:prstGeom prst="roundRect">
            <a:avLst/>
          </a:prstGeom>
          <a:noFill/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</a:rPr>
              <a:t>Decrypts the session key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27" name="Rounded Rectangle 126"/>
          <p:cNvSpPr/>
          <p:nvPr/>
        </p:nvSpPr>
        <p:spPr>
          <a:xfrm>
            <a:off x="5791200" y="990600"/>
            <a:ext cx="914400" cy="838200"/>
          </a:xfrm>
          <a:prstGeom prst="roundRect">
            <a:avLst/>
          </a:prstGeom>
          <a:noFill/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</a:rPr>
              <a:t>Create service ticket (with client, </a:t>
            </a:r>
            <a:r>
              <a:rPr lang="en-US" sz="900" dirty="0" err="1" smtClean="0">
                <a:solidFill>
                  <a:schemeClr val="tx1"/>
                </a:solidFill>
              </a:rPr>
              <a:t>addr</a:t>
            </a:r>
            <a:r>
              <a:rPr lang="en-US" sz="900" dirty="0" smtClean="0">
                <a:solidFill>
                  <a:schemeClr val="tx1"/>
                </a:solidFill>
              </a:rPr>
              <a:t>), and shared secret (session)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10" name="Footer Placeholder 20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Rectangle 153"/>
          <p:cNvSpPr/>
          <p:nvPr/>
        </p:nvSpPr>
        <p:spPr>
          <a:xfrm>
            <a:off x="228600" y="304800"/>
            <a:ext cx="6858000" cy="38100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5" name="Picture 4" descr="D:\Data\Downloads\NwIcon\Workstation copy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69831" y="1066799"/>
            <a:ext cx="411569" cy="341919"/>
          </a:xfrm>
          <a:prstGeom prst="rect">
            <a:avLst/>
          </a:prstGeom>
          <a:solidFill>
            <a:schemeClr val="accent1"/>
          </a:solidFill>
        </p:spPr>
      </p:pic>
      <p:pic>
        <p:nvPicPr>
          <p:cNvPr id="156" name="Picture 5" descr="D:\Data\Downloads\NwIcon\(37x5)Front end processor copy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3522" y="858067"/>
            <a:ext cx="234278" cy="284933"/>
          </a:xfrm>
          <a:prstGeom prst="rect">
            <a:avLst/>
          </a:prstGeom>
          <a:noFill/>
        </p:spPr>
      </p:pic>
      <p:pic>
        <p:nvPicPr>
          <p:cNvPr id="157" name="Picture 6" descr="D:\Data\Downloads\NwIcon\Cloud copy.BMP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75956" y="838199"/>
            <a:ext cx="943444" cy="550869"/>
          </a:xfrm>
          <a:prstGeom prst="rect">
            <a:avLst/>
          </a:prstGeom>
          <a:noFill/>
        </p:spPr>
      </p:pic>
      <p:pic>
        <p:nvPicPr>
          <p:cNvPr id="158" name="Picture 5" descr="D:\Data\Downloads\NwIcon\(37x5)Front end processor copy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18322" y="788853"/>
            <a:ext cx="234278" cy="284933"/>
          </a:xfrm>
          <a:prstGeom prst="rect">
            <a:avLst/>
          </a:prstGeom>
          <a:noFill/>
        </p:spPr>
      </p:pic>
      <p:pic>
        <p:nvPicPr>
          <p:cNvPr id="159" name="Picture 5" descr="D:\Data\Downloads\NwIcon\(37x5)Front end processor copy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3522" y="1162867"/>
            <a:ext cx="234278" cy="284933"/>
          </a:xfrm>
          <a:prstGeom prst="rect">
            <a:avLst/>
          </a:prstGeom>
          <a:noFill/>
        </p:spPr>
      </p:pic>
      <p:pic>
        <p:nvPicPr>
          <p:cNvPr id="160" name="Picture 5" descr="D:\Data\Downloads\NwIcon\(37x5)Front end processor copy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65922" y="934267"/>
            <a:ext cx="234278" cy="284933"/>
          </a:xfrm>
          <a:prstGeom prst="rect">
            <a:avLst/>
          </a:prstGeom>
          <a:noFill/>
        </p:spPr>
      </p:pic>
      <p:pic>
        <p:nvPicPr>
          <p:cNvPr id="161" name="Picture 4" descr="D:\Data\Downloads\NwIcon\Workstation copy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98431" y="838199"/>
            <a:ext cx="411569" cy="341919"/>
          </a:xfrm>
          <a:prstGeom prst="rect">
            <a:avLst/>
          </a:prstGeom>
          <a:noFill/>
        </p:spPr>
      </p:pic>
      <p:pic>
        <p:nvPicPr>
          <p:cNvPr id="162" name="Picture 4" descr="D:\Data\Downloads\NwIcon\Workstation copy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17431" y="789801"/>
            <a:ext cx="411569" cy="341919"/>
          </a:xfrm>
          <a:prstGeom prst="rect">
            <a:avLst/>
          </a:prstGeom>
          <a:noFill/>
        </p:spPr>
      </p:pic>
      <p:pic>
        <p:nvPicPr>
          <p:cNvPr id="163" name="Picture 4" descr="D:\Data\Downloads\NwIcon\Workstation copy.BMP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438400" y="609600"/>
            <a:ext cx="411569" cy="341919"/>
          </a:xfrm>
          <a:prstGeom prst="rect">
            <a:avLst/>
          </a:prstGeom>
          <a:solidFill>
            <a:schemeClr val="accent1"/>
          </a:solidFill>
        </p:spPr>
      </p:pic>
      <p:pic>
        <p:nvPicPr>
          <p:cNvPr id="164" name="Picture 5" descr="D:\Data\Downloads\NwIcon\(37x5)Front end processor copy.BMP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057400" y="685800"/>
            <a:ext cx="234278" cy="284933"/>
          </a:xfrm>
          <a:prstGeom prst="rect">
            <a:avLst/>
          </a:prstGeom>
          <a:noFill/>
        </p:spPr>
      </p:pic>
      <p:sp>
        <p:nvSpPr>
          <p:cNvPr id="165" name="TextBox 164"/>
          <p:cNvSpPr txBox="1"/>
          <p:nvPr/>
        </p:nvSpPr>
        <p:spPr>
          <a:xfrm>
            <a:off x="1981200" y="381000"/>
            <a:ext cx="685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Imposers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1143000" y="381000"/>
            <a:ext cx="685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Services</a:t>
            </a:r>
            <a:endParaRPr lang="en-US" sz="1000" dirty="0"/>
          </a:p>
        </p:txBody>
      </p:sp>
      <p:sp>
        <p:nvSpPr>
          <p:cNvPr id="167" name="TextBox 166"/>
          <p:cNvSpPr txBox="1"/>
          <p:nvPr/>
        </p:nvSpPr>
        <p:spPr>
          <a:xfrm>
            <a:off x="3124200" y="381000"/>
            <a:ext cx="685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Clients</a:t>
            </a:r>
            <a:endParaRPr lang="en-US" sz="1000" dirty="0"/>
          </a:p>
        </p:txBody>
      </p:sp>
      <p:grpSp>
        <p:nvGrpSpPr>
          <p:cNvPr id="4" name="Group 33"/>
          <p:cNvGrpSpPr/>
          <p:nvPr/>
        </p:nvGrpSpPr>
        <p:grpSpPr>
          <a:xfrm>
            <a:off x="5995416" y="802766"/>
            <a:ext cx="329184" cy="492634"/>
            <a:chOff x="5562600" y="4762500"/>
            <a:chExt cx="457200" cy="684213"/>
          </a:xfrm>
        </p:grpSpPr>
        <p:pic>
          <p:nvPicPr>
            <p:cNvPr id="169" name="Picture 8" descr="D:\Data\Downloads\NwIcon\Key-dox copy.BMP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600700" y="4762500"/>
              <a:ext cx="419100" cy="190500"/>
            </a:xfrm>
            <a:prstGeom prst="rect">
              <a:avLst/>
            </a:prstGeom>
            <a:noFill/>
          </p:spPr>
        </p:pic>
        <p:pic>
          <p:nvPicPr>
            <p:cNvPr id="170" name="Picture 9" descr="D:\Data\Downloads\NwIcon\MDU.BMP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562600" y="4953000"/>
              <a:ext cx="403225" cy="493713"/>
            </a:xfrm>
            <a:prstGeom prst="rect">
              <a:avLst/>
            </a:prstGeom>
            <a:noFill/>
          </p:spPr>
        </p:pic>
      </p:grpSp>
      <p:sp>
        <p:nvSpPr>
          <p:cNvPr id="171" name="TextBox 170"/>
          <p:cNvSpPr txBox="1"/>
          <p:nvPr/>
        </p:nvSpPr>
        <p:spPr>
          <a:xfrm>
            <a:off x="5410200" y="381001"/>
            <a:ext cx="1371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Ticket granting service</a:t>
            </a:r>
            <a:endParaRPr lang="en-US" sz="1000" dirty="0"/>
          </a:p>
        </p:txBody>
      </p:sp>
      <p:sp>
        <p:nvSpPr>
          <p:cNvPr id="186" name="Rectangle 185"/>
          <p:cNvSpPr/>
          <p:nvPr/>
        </p:nvSpPr>
        <p:spPr>
          <a:xfrm>
            <a:off x="3200400" y="2362200"/>
            <a:ext cx="685800" cy="609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err="1" smtClean="0">
                <a:solidFill>
                  <a:schemeClr val="tx1"/>
                </a:solidFill>
              </a:rPr>
              <a:t>auhtenticator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87" name="Rectangle 186"/>
          <p:cNvSpPr/>
          <p:nvPr/>
        </p:nvSpPr>
        <p:spPr>
          <a:xfrm>
            <a:off x="2895600" y="2286000"/>
            <a:ext cx="1066800" cy="7620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t" anchorCtr="0"/>
          <a:lstStyle/>
          <a:p>
            <a:r>
              <a:rPr lang="en-US" sz="900" dirty="0" smtClean="0">
                <a:solidFill>
                  <a:schemeClr val="tx1"/>
                </a:solidFill>
              </a:rPr>
              <a:t>Encrypt with session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188" name="Elbow Connector 92"/>
          <p:cNvCxnSpPr>
            <a:stCxn id="155" idx="1"/>
          </p:cNvCxnSpPr>
          <p:nvPr/>
        </p:nvCxnSpPr>
        <p:spPr>
          <a:xfrm rot="10800000" flipV="1">
            <a:off x="2895601" y="1237758"/>
            <a:ext cx="274231" cy="972041"/>
          </a:xfrm>
          <a:prstGeom prst="bentConnector2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Elbow Connector 188"/>
          <p:cNvCxnSpPr>
            <a:stCxn id="191" idx="1"/>
          </p:cNvCxnSpPr>
          <p:nvPr/>
        </p:nvCxnSpPr>
        <p:spPr>
          <a:xfrm rot="10800000">
            <a:off x="1447800" y="1447800"/>
            <a:ext cx="381000" cy="1219200"/>
          </a:xfrm>
          <a:prstGeom prst="bentConnector2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Rectangle 189"/>
          <p:cNvSpPr/>
          <p:nvPr/>
        </p:nvSpPr>
        <p:spPr>
          <a:xfrm>
            <a:off x="2133600" y="2362200"/>
            <a:ext cx="685800" cy="609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</a:rPr>
              <a:t>Service ticket, Session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1828800" y="2286000"/>
            <a:ext cx="1066800" cy="7620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t" anchorCtr="0"/>
          <a:lstStyle/>
          <a:p>
            <a:r>
              <a:rPr lang="en-US" sz="900" dirty="0" smtClean="0">
                <a:solidFill>
                  <a:schemeClr val="tx1"/>
                </a:solidFill>
              </a:rPr>
              <a:t>Encrypt with Service pw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2438400" y="3276600"/>
            <a:ext cx="685800" cy="609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</a:rPr>
              <a:t>ACK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93" name="Rectangle 192"/>
          <p:cNvSpPr/>
          <p:nvPr/>
        </p:nvSpPr>
        <p:spPr>
          <a:xfrm>
            <a:off x="2133600" y="3200400"/>
            <a:ext cx="1066800" cy="7620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t" anchorCtr="0"/>
          <a:lstStyle/>
          <a:p>
            <a:r>
              <a:rPr lang="en-US" sz="900" dirty="0" smtClean="0">
                <a:solidFill>
                  <a:schemeClr val="tx1"/>
                </a:solidFill>
              </a:rPr>
              <a:t>Encrypt with session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194" name="Elbow Connector 117"/>
          <p:cNvCxnSpPr>
            <a:stCxn id="155" idx="3"/>
            <a:endCxn id="193" idx="3"/>
          </p:cNvCxnSpPr>
          <p:nvPr/>
        </p:nvCxnSpPr>
        <p:spPr>
          <a:xfrm flipH="1">
            <a:off x="3200400" y="1237759"/>
            <a:ext cx="381000" cy="2343641"/>
          </a:xfrm>
          <a:prstGeom prst="bentConnector3">
            <a:avLst>
              <a:gd name="adj1" fmla="val -239277"/>
            </a:avLst>
          </a:prstGeom>
          <a:ln w="63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Elbow Connector 120"/>
          <p:cNvCxnSpPr>
            <a:stCxn id="159" idx="2"/>
            <a:endCxn id="193" idx="1"/>
          </p:cNvCxnSpPr>
          <p:nvPr/>
        </p:nvCxnSpPr>
        <p:spPr>
          <a:xfrm rot="16200000" flipH="1">
            <a:off x="665330" y="2113130"/>
            <a:ext cx="2133600" cy="802939"/>
          </a:xfrm>
          <a:prstGeom prst="bentConnector2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Rounded Rectangle 195"/>
          <p:cNvSpPr/>
          <p:nvPr/>
        </p:nvSpPr>
        <p:spPr>
          <a:xfrm>
            <a:off x="3048000" y="1524000"/>
            <a:ext cx="914400" cy="381000"/>
          </a:xfrm>
          <a:prstGeom prst="roundRect">
            <a:avLst/>
          </a:prstGeom>
          <a:noFill/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</a:rPr>
              <a:t>Builds authenticator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97" name="Rounded Rectangle 196"/>
          <p:cNvSpPr/>
          <p:nvPr/>
        </p:nvSpPr>
        <p:spPr>
          <a:xfrm>
            <a:off x="381000" y="1295400"/>
            <a:ext cx="838200" cy="685800"/>
          </a:xfrm>
          <a:prstGeom prst="roundRect">
            <a:avLst/>
          </a:prstGeom>
          <a:noFill/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</a:rPr>
              <a:t>Decrypts the session key and then builds the ACK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98" name="Oval 197"/>
          <p:cNvSpPr/>
          <p:nvPr/>
        </p:nvSpPr>
        <p:spPr>
          <a:xfrm>
            <a:off x="1447800" y="1600200"/>
            <a:ext cx="304800" cy="22860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5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99" name="Oval 198"/>
          <p:cNvSpPr/>
          <p:nvPr/>
        </p:nvSpPr>
        <p:spPr>
          <a:xfrm>
            <a:off x="3962400" y="990600"/>
            <a:ext cx="304800" cy="22860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6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00" name="Rounded Rectangle 199"/>
          <p:cNvSpPr/>
          <p:nvPr/>
        </p:nvSpPr>
        <p:spPr>
          <a:xfrm>
            <a:off x="4267200" y="685800"/>
            <a:ext cx="838200" cy="533400"/>
          </a:xfrm>
          <a:prstGeom prst="roundRect">
            <a:avLst/>
          </a:prstGeom>
          <a:noFill/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</a:rPr>
              <a:t>Decrypts ACK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86" name="Footer Placeholder 8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3530</TotalTime>
  <Words>155</Words>
  <Application>Microsoft Office PowerPoint</Application>
  <PresentationFormat>On-screen Show (4:3)</PresentationFormat>
  <Paragraphs>49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Company>Ariba,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achitale</dc:creator>
  <cp:lastModifiedBy>achitale</cp:lastModifiedBy>
  <cp:revision>142</cp:revision>
  <dcterms:created xsi:type="dcterms:W3CDTF">2012-01-25T19:31:16Z</dcterms:created>
  <dcterms:modified xsi:type="dcterms:W3CDTF">2012-02-03T17:41:16Z</dcterms:modified>
</cp:coreProperties>
</file>