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4" r:id="rId2"/>
    <p:sldId id="276" r:id="rId3"/>
    <p:sldId id="27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DDBBE-6997-48AD-971C-584390C96678}" type="datetimeFigureOut">
              <a:rPr lang="en-US" smtClean="0"/>
              <a:pPr/>
              <a:t>28/11/13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BC3D2-D0D4-49D8-8F40-F5E3A0AC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7280-F3C0-4C95-822B-FAFD5DA6B6F5}" type="datetime1">
              <a:rPr lang="en-US" smtClean="0"/>
              <a:t>28/11/13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4BF4-0DFC-4FEB-B31C-D8FF5B53A906}" type="datetime1">
              <a:rPr lang="en-US" smtClean="0"/>
              <a:t>28/11/13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277-D343-48A8-B2C7-60CC7DB2D2B9}" type="datetime1">
              <a:rPr lang="en-US" smtClean="0"/>
              <a:t>28/11/13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377F-2E7C-408C-97B8-6D05832816CC}" type="datetime1">
              <a:rPr lang="en-US" smtClean="0"/>
              <a:t>28/11/13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FF6-F422-4E66-80CA-F3588BBD7CB0}" type="datetime1">
              <a:rPr lang="en-US" smtClean="0"/>
              <a:t>28/11/13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098-3883-4124-850B-01A106B1090E}" type="datetime1">
              <a:rPr lang="en-US" smtClean="0"/>
              <a:t>28/11/13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4A2-30A9-4D3D-8081-A1AB412D1C20}" type="datetime1">
              <a:rPr lang="en-US" smtClean="0"/>
              <a:t>28/11/13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948C-4D7A-4B60-873B-E44E0636AADA}" type="datetime1">
              <a:rPr lang="en-US" smtClean="0"/>
              <a:t>28/11/13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FFF2-E3C8-48C1-B88A-55F7B3761952}" type="datetime1">
              <a:rPr lang="en-US" smtClean="0"/>
              <a:t>28/11/13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4908-A390-406E-817F-C6D19404E8F3}" type="datetime1">
              <a:rPr lang="en-US" smtClean="0"/>
              <a:t>28/11/13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C16-3CBE-4858-B126-079C5D5DA8EA}" type="datetime1">
              <a:rPr lang="en-US" smtClean="0"/>
              <a:t>28/11/13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3C7B-5957-48E8-8834-146705889A49}" type="datetime1">
              <a:rPr lang="en-US" smtClean="0"/>
              <a:t>28/11/13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228600"/>
            <a:ext cx="3733800" cy="1524000"/>
            <a:chOff x="228600" y="228600"/>
            <a:chExt cx="3733800" cy="1524000"/>
          </a:xfrm>
        </p:grpSpPr>
        <p:sp>
          <p:nvSpPr>
            <p:cNvPr id="63" name="Rectangle 62"/>
            <p:cNvSpPr/>
            <p:nvPr/>
          </p:nvSpPr>
          <p:spPr>
            <a:xfrm>
              <a:off x="228600" y="228600"/>
              <a:ext cx="3733800" cy="1524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4031" y="990599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02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7722" y="7818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030" name="Picture 6" descr="D:\Data\Downloads\NwIcon\Cloud copy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0156" y="761999"/>
              <a:ext cx="943444" cy="550869"/>
            </a:xfrm>
            <a:prstGeom prst="rect">
              <a:avLst/>
            </a:prstGeom>
            <a:noFill/>
          </p:spPr>
        </p:pic>
        <p:pic>
          <p:nvPicPr>
            <p:cNvPr id="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2522" y="712653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0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7722" y="10866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1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122" y="8580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2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2631" y="761999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13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1631" y="713601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59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752600" y="533400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60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71600" y="609600"/>
              <a:ext cx="234278" cy="284933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/>
          </p:nvSpPr>
          <p:spPr>
            <a:xfrm>
              <a:off x="1295400" y="3048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Imposters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7200" y="3048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Services</a:t>
              </a:r>
              <a:endParaRPr lang="en-US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38400" y="3048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Clients</a:t>
              </a:r>
              <a:endParaRPr lang="en-US" sz="1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4800" y="1981200"/>
            <a:ext cx="6629400" cy="1524000"/>
            <a:chOff x="304800" y="1981200"/>
            <a:chExt cx="6629400" cy="1524000"/>
          </a:xfrm>
        </p:grpSpPr>
        <p:sp>
          <p:nvSpPr>
            <p:cNvPr id="67" name="Rectangle 66"/>
            <p:cNvSpPr/>
            <p:nvPr/>
          </p:nvSpPr>
          <p:spPr>
            <a:xfrm>
              <a:off x="304800" y="1981200"/>
              <a:ext cx="6629400" cy="1524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0231" y="2743199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6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25344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70" name="Picture 6" descr="D:\Data\Downloads\NwIcon\Cloud copy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6356" y="2514599"/>
              <a:ext cx="943444" cy="550869"/>
            </a:xfrm>
            <a:prstGeom prst="rect">
              <a:avLst/>
            </a:prstGeom>
            <a:noFill/>
          </p:spPr>
        </p:pic>
        <p:pic>
          <p:nvPicPr>
            <p:cNvPr id="71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8722" y="2465253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72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28392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73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322" y="26106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74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8831" y="2514599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75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7831" y="2466201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76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828800" y="2286000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77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447800" y="2362200"/>
              <a:ext cx="234278" cy="284933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1371600" y="2057400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Imposters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3400" y="20574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Services</a:t>
              </a:r>
              <a:endParaRPr 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14600" y="20574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Clients</a:t>
              </a:r>
              <a:endParaRPr lang="en-US" sz="1000" dirty="0"/>
            </a:p>
          </p:txBody>
        </p:sp>
        <p:grpSp>
          <p:nvGrpSpPr>
            <p:cNvPr id="81" name="Group 33"/>
            <p:cNvGrpSpPr/>
            <p:nvPr/>
          </p:nvGrpSpPr>
          <p:grpSpPr>
            <a:xfrm>
              <a:off x="5385816" y="2479166"/>
              <a:ext cx="329184" cy="492634"/>
              <a:chOff x="5562600" y="4762500"/>
              <a:chExt cx="457200" cy="684213"/>
            </a:xfrm>
          </p:grpSpPr>
          <p:pic>
            <p:nvPicPr>
              <p:cNvPr id="82" name="Picture 8" descr="D:\Data\Downloads\NwIcon\Key-dox copy.BMP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600700" y="4762500"/>
                <a:ext cx="419100" cy="190500"/>
              </a:xfrm>
              <a:prstGeom prst="rect">
                <a:avLst/>
              </a:prstGeom>
              <a:noFill/>
            </p:spPr>
          </p:pic>
          <p:pic>
            <p:nvPicPr>
              <p:cNvPr id="83" name="Picture 9" descr="D:\Data\Downloads\NwIcon\MDU.BMP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62600" y="4953000"/>
                <a:ext cx="403225" cy="493713"/>
              </a:xfrm>
              <a:prstGeom prst="rect">
                <a:avLst/>
              </a:prstGeom>
              <a:noFill/>
            </p:spPr>
          </p:pic>
        </p:grpSp>
        <p:sp>
          <p:nvSpPr>
            <p:cNvPr id="84" name="TextBox 83"/>
            <p:cNvSpPr txBox="1"/>
            <p:nvPr/>
          </p:nvSpPr>
          <p:spPr>
            <a:xfrm>
              <a:off x="4800600" y="2057401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Ticket granting service</a:t>
              </a:r>
              <a:endParaRPr lang="en-US" sz="10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638800" y="2743200"/>
              <a:ext cx="762000" cy="5334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Knows all clients, all services and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pws</a:t>
              </a:r>
              <a:r>
                <a:rPr lang="en-US" sz="900" dirty="0" smtClean="0">
                  <a:solidFill>
                    <a:schemeClr val="tx1"/>
                  </a:solidFill>
                </a:rPr>
                <a:t>!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133600" y="2895600"/>
              <a:ext cx="685800" cy="3810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Knows  client name, pw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4800" y="3962400"/>
            <a:ext cx="6629400" cy="2362200"/>
            <a:chOff x="304800" y="3962400"/>
            <a:chExt cx="6629400" cy="2362200"/>
          </a:xfrm>
        </p:grpSpPr>
        <p:sp>
          <p:nvSpPr>
            <p:cNvPr id="87" name="Rectangle 86"/>
            <p:cNvSpPr/>
            <p:nvPr/>
          </p:nvSpPr>
          <p:spPr>
            <a:xfrm>
              <a:off x="304800" y="3962400"/>
              <a:ext cx="6629400" cy="2362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0231" y="4724399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8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45156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0" name="Picture 6" descr="D:\Data\Downloads\NwIcon\Cloud copy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6356" y="4495799"/>
              <a:ext cx="943444" cy="550869"/>
            </a:xfrm>
            <a:prstGeom prst="rect">
              <a:avLst/>
            </a:prstGeom>
            <a:noFill/>
          </p:spPr>
        </p:pic>
        <p:pic>
          <p:nvPicPr>
            <p:cNvPr id="91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8722" y="4446453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2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48204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3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322" y="45918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4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8831" y="4495799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95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7831" y="4447401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96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828800" y="4267200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97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447800" y="4343400"/>
              <a:ext cx="234278" cy="284933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1371600" y="40386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Imposters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3400" y="40386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Services</a:t>
              </a:r>
              <a:endParaRPr 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14600" y="40386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Clients</a:t>
              </a:r>
              <a:endParaRPr lang="en-US" sz="1000" dirty="0"/>
            </a:p>
          </p:txBody>
        </p:sp>
        <p:grpSp>
          <p:nvGrpSpPr>
            <p:cNvPr id="101" name="Group 33"/>
            <p:cNvGrpSpPr/>
            <p:nvPr/>
          </p:nvGrpSpPr>
          <p:grpSpPr>
            <a:xfrm>
              <a:off x="5385816" y="4460366"/>
              <a:ext cx="329184" cy="492634"/>
              <a:chOff x="5562600" y="4762500"/>
              <a:chExt cx="457200" cy="684213"/>
            </a:xfrm>
          </p:grpSpPr>
          <p:pic>
            <p:nvPicPr>
              <p:cNvPr id="102" name="Picture 8" descr="D:\Data\Downloads\NwIcon\Key-dox copy.BMP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600700" y="4762500"/>
                <a:ext cx="419100" cy="190500"/>
              </a:xfrm>
              <a:prstGeom prst="rect">
                <a:avLst/>
              </a:prstGeom>
              <a:noFill/>
            </p:spPr>
          </p:pic>
          <p:pic>
            <p:nvPicPr>
              <p:cNvPr id="103" name="Picture 9" descr="D:\Data\Downloads\NwIcon\MDU.BMP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62600" y="4953000"/>
                <a:ext cx="403225" cy="493713"/>
              </a:xfrm>
              <a:prstGeom prst="rect">
                <a:avLst/>
              </a:prstGeom>
              <a:noFill/>
            </p:spPr>
          </p:pic>
        </p:grpSp>
        <p:sp>
          <p:nvSpPr>
            <p:cNvPr id="104" name="TextBox 103"/>
            <p:cNvSpPr txBox="1"/>
            <p:nvPr/>
          </p:nvSpPr>
          <p:spPr>
            <a:xfrm>
              <a:off x="4800600" y="4038601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Ticket granting service</a:t>
              </a:r>
              <a:endParaRPr lang="en-US" sz="1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886200" y="4724400"/>
              <a:ext cx="838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Auth request (Client, 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addr</a:t>
              </a:r>
              <a:r>
                <a:rPr lang="en-US" sz="900" dirty="0" smtClean="0">
                  <a:solidFill>
                    <a:schemeClr val="tx1"/>
                  </a:solidFill>
                </a:rPr>
                <a:t>, time)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191000" y="5410200"/>
              <a:ext cx="457200" cy="30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TG key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86200" y="5334000"/>
              <a:ext cx="838200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 with client  pw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876800" y="4495800"/>
              <a:ext cx="304800" cy="228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638800" y="4724400"/>
              <a:ext cx="838200" cy="5334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Match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addr</a:t>
              </a:r>
              <a:r>
                <a:rPr lang="en-US" sz="900" dirty="0" smtClean="0">
                  <a:solidFill>
                    <a:schemeClr val="tx1"/>
                  </a:solidFill>
                </a:rPr>
                <a:t>, Generate TG key valid for a duration.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1981200" y="5029200"/>
              <a:ext cx="685800" cy="5334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Decrypts the TG key using self pw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Elbow Connector 112"/>
            <p:cNvCxnSpPr>
              <a:stCxn id="88" idx="3"/>
              <a:endCxn id="107" idx="1"/>
            </p:cNvCxnSpPr>
            <p:nvPr/>
          </p:nvCxnSpPr>
          <p:spPr>
            <a:xfrm>
              <a:off x="2971800" y="4895359"/>
              <a:ext cx="914400" cy="5764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107" idx="3"/>
              <a:endCxn id="103" idx="1"/>
            </p:cNvCxnSpPr>
            <p:nvPr/>
          </p:nvCxnSpPr>
          <p:spPr>
            <a:xfrm flipV="1">
              <a:off x="4724400" y="4775263"/>
              <a:ext cx="661416" cy="17773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endCxn id="109" idx="3"/>
            </p:cNvCxnSpPr>
            <p:nvPr/>
          </p:nvCxnSpPr>
          <p:spPr>
            <a:xfrm rot="5400000">
              <a:off x="4583916" y="4749792"/>
              <a:ext cx="1067593" cy="786623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endCxn id="88" idx="2"/>
            </p:cNvCxnSpPr>
            <p:nvPr/>
          </p:nvCxnSpPr>
          <p:spPr>
            <a:xfrm rot="10800000">
              <a:off x="2766016" y="5066318"/>
              <a:ext cx="1043984" cy="648682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3048000" y="5410200"/>
              <a:ext cx="304800" cy="3048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304800"/>
            <a:ext cx="6629400" cy="3200400"/>
            <a:chOff x="304800" y="304800"/>
            <a:chExt cx="6629400" cy="3200400"/>
          </a:xfrm>
        </p:grpSpPr>
        <p:sp>
          <p:nvSpPr>
            <p:cNvPr id="87" name="Rectangle 86"/>
            <p:cNvSpPr/>
            <p:nvPr/>
          </p:nvSpPr>
          <p:spPr>
            <a:xfrm>
              <a:off x="304800" y="304800"/>
              <a:ext cx="6629400" cy="3200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0231" y="1066799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8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8580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0" name="Picture 6" descr="D:\Data\Downloads\NwIcon\Cloud copy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6356" y="838199"/>
              <a:ext cx="943444" cy="550869"/>
            </a:xfrm>
            <a:prstGeom prst="rect">
              <a:avLst/>
            </a:prstGeom>
            <a:noFill/>
          </p:spPr>
        </p:pic>
        <p:pic>
          <p:nvPicPr>
            <p:cNvPr id="91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8722" y="788853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2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11628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3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322" y="9342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4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8831" y="838199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95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7831" y="789801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96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828800" y="609600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97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447800" y="685800"/>
              <a:ext cx="234278" cy="284933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1371600" y="3810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Imposters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3400" y="3810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Services</a:t>
              </a:r>
              <a:endParaRPr 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14600" y="3810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Clients</a:t>
              </a:r>
              <a:endParaRPr lang="en-US" sz="1000" dirty="0"/>
            </a:p>
          </p:txBody>
        </p:sp>
        <p:grpSp>
          <p:nvGrpSpPr>
            <p:cNvPr id="4" name="Group 33"/>
            <p:cNvGrpSpPr/>
            <p:nvPr/>
          </p:nvGrpSpPr>
          <p:grpSpPr>
            <a:xfrm>
              <a:off x="5385816" y="802766"/>
              <a:ext cx="329184" cy="492634"/>
              <a:chOff x="5562600" y="4762500"/>
              <a:chExt cx="457200" cy="684213"/>
            </a:xfrm>
          </p:grpSpPr>
          <p:pic>
            <p:nvPicPr>
              <p:cNvPr id="102" name="Picture 8" descr="D:\Data\Downloads\NwIcon\Key-dox copy.BMP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600700" y="4762500"/>
                <a:ext cx="419100" cy="190500"/>
              </a:xfrm>
              <a:prstGeom prst="rect">
                <a:avLst/>
              </a:prstGeom>
              <a:noFill/>
            </p:spPr>
          </p:pic>
          <p:pic>
            <p:nvPicPr>
              <p:cNvPr id="103" name="Picture 9" descr="D:\Data\Downloads\NwIcon\MDU.BMP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62600" y="4953000"/>
                <a:ext cx="403225" cy="493713"/>
              </a:xfrm>
              <a:prstGeom prst="rect">
                <a:avLst/>
              </a:prstGeom>
              <a:noFill/>
            </p:spPr>
          </p:pic>
        </p:grpSp>
        <p:sp>
          <p:nvSpPr>
            <p:cNvPr id="104" name="TextBox 103"/>
            <p:cNvSpPr txBox="1"/>
            <p:nvPr/>
          </p:nvSpPr>
          <p:spPr>
            <a:xfrm>
              <a:off x="4800600" y="381001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Ticket granting service</a:t>
              </a:r>
              <a:endParaRPr lang="en-US" sz="10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962400" y="1828800"/>
              <a:ext cx="5334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Service ticket, Session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657600" y="1752600"/>
              <a:ext cx="9144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Service pw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4479990" y="1539810"/>
              <a:ext cx="1143000" cy="806581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rot="16200000" flipV="1">
              <a:off x="2559851" y="1554949"/>
              <a:ext cx="1105882" cy="891584"/>
            </a:xfrm>
            <a:prstGeom prst="bentConnector3">
              <a:avLst>
                <a:gd name="adj1" fmla="val -807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/>
            <p:nvPr/>
          </p:nvCxnSpPr>
          <p:spPr>
            <a:xfrm>
              <a:off x="2895600" y="1371602"/>
              <a:ext cx="762000" cy="15239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endCxn id="103" idx="1"/>
            </p:cNvCxnSpPr>
            <p:nvPr/>
          </p:nvCxnSpPr>
          <p:spPr>
            <a:xfrm>
              <a:off x="4800600" y="1066800"/>
              <a:ext cx="585216" cy="5086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4953000" y="838200"/>
              <a:ext cx="304800" cy="228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3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362200" y="1905000"/>
              <a:ext cx="304800" cy="228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038600" y="914400"/>
              <a:ext cx="7620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Get Service ticket (user, service, time)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57600" y="838200"/>
              <a:ext cx="11430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TG  key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962400" y="2590800"/>
              <a:ext cx="5334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Session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57600" y="2514600"/>
              <a:ext cx="9144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TG key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905000" y="1447800"/>
              <a:ext cx="762000" cy="4572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Decrypts the session key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5791200" y="990600"/>
              <a:ext cx="914400" cy="8382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Create service ticket (with client,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addr</a:t>
              </a:r>
              <a:r>
                <a:rPr lang="en-US" sz="900" dirty="0" smtClean="0">
                  <a:solidFill>
                    <a:schemeClr val="tx1"/>
                  </a:solidFill>
                </a:rPr>
                <a:t>), and shared secret (session)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Footer Placeholder 2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304800"/>
            <a:ext cx="6858000" cy="3810000"/>
            <a:chOff x="228600" y="304800"/>
            <a:chExt cx="6858000" cy="3810000"/>
          </a:xfrm>
        </p:grpSpPr>
        <p:sp>
          <p:nvSpPr>
            <p:cNvPr id="154" name="Rectangle 153"/>
            <p:cNvSpPr/>
            <p:nvPr/>
          </p:nvSpPr>
          <p:spPr>
            <a:xfrm>
              <a:off x="228600" y="304800"/>
              <a:ext cx="6858000" cy="3810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5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9831" y="1066799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56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3522" y="8580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57" name="Picture 6" descr="D:\Data\Downloads\NwIcon\Cloud copy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5956" y="838199"/>
              <a:ext cx="943444" cy="550869"/>
            </a:xfrm>
            <a:prstGeom prst="rect">
              <a:avLst/>
            </a:prstGeom>
            <a:noFill/>
          </p:spPr>
        </p:pic>
        <p:pic>
          <p:nvPicPr>
            <p:cNvPr id="158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18322" y="788853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5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3522" y="11628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60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65922" y="9342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61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98431" y="838199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162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7431" y="789801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163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38400" y="609600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64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057400" y="685800"/>
              <a:ext cx="234278" cy="284933"/>
            </a:xfrm>
            <a:prstGeom prst="rect">
              <a:avLst/>
            </a:prstGeom>
            <a:noFill/>
          </p:spPr>
        </p:pic>
        <p:sp>
          <p:nvSpPr>
            <p:cNvPr id="165" name="TextBox 164"/>
            <p:cNvSpPr txBox="1"/>
            <p:nvPr/>
          </p:nvSpPr>
          <p:spPr>
            <a:xfrm>
              <a:off x="1981200" y="3810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Imposters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43000" y="3810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Services</a:t>
              </a:r>
              <a:endParaRPr lang="en-US" sz="10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124200" y="3810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Clients</a:t>
              </a:r>
              <a:endParaRPr lang="en-US" sz="1000" dirty="0"/>
            </a:p>
          </p:txBody>
        </p:sp>
        <p:grpSp>
          <p:nvGrpSpPr>
            <p:cNvPr id="4" name="Group 33"/>
            <p:cNvGrpSpPr/>
            <p:nvPr/>
          </p:nvGrpSpPr>
          <p:grpSpPr>
            <a:xfrm>
              <a:off x="5995416" y="802766"/>
              <a:ext cx="329184" cy="492634"/>
              <a:chOff x="5562600" y="4762500"/>
              <a:chExt cx="457200" cy="684213"/>
            </a:xfrm>
          </p:grpSpPr>
          <p:pic>
            <p:nvPicPr>
              <p:cNvPr id="169" name="Picture 8" descr="D:\Data\Downloads\NwIcon\Key-dox copy.BMP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600700" y="4762500"/>
                <a:ext cx="419100" cy="190500"/>
              </a:xfrm>
              <a:prstGeom prst="rect">
                <a:avLst/>
              </a:prstGeom>
              <a:noFill/>
            </p:spPr>
          </p:pic>
          <p:pic>
            <p:nvPicPr>
              <p:cNvPr id="170" name="Picture 9" descr="D:\Data\Downloads\NwIcon\MDU.BMP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62600" y="4953000"/>
                <a:ext cx="403225" cy="493713"/>
              </a:xfrm>
              <a:prstGeom prst="rect">
                <a:avLst/>
              </a:prstGeom>
              <a:noFill/>
            </p:spPr>
          </p:pic>
        </p:grpSp>
        <p:sp>
          <p:nvSpPr>
            <p:cNvPr id="171" name="TextBox 170"/>
            <p:cNvSpPr txBox="1"/>
            <p:nvPr/>
          </p:nvSpPr>
          <p:spPr>
            <a:xfrm>
              <a:off x="5410200" y="381001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Ticket granting service</a:t>
              </a:r>
              <a:endParaRPr lang="en-US" sz="100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0400" y="2362200"/>
              <a:ext cx="6858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err="1" smtClean="0">
                  <a:solidFill>
                    <a:schemeClr val="tx1"/>
                  </a:solidFill>
                </a:rPr>
                <a:t>auhtenticator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895600" y="2286000"/>
              <a:ext cx="10668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session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Elbow Connector 92"/>
            <p:cNvCxnSpPr>
              <a:stCxn id="155" idx="1"/>
            </p:cNvCxnSpPr>
            <p:nvPr/>
          </p:nvCxnSpPr>
          <p:spPr>
            <a:xfrm rot="10800000" flipV="1">
              <a:off x="2895601" y="1237758"/>
              <a:ext cx="274231" cy="972041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191" idx="1"/>
            </p:cNvCxnSpPr>
            <p:nvPr/>
          </p:nvCxnSpPr>
          <p:spPr>
            <a:xfrm rot="10800000">
              <a:off x="1447800" y="1447800"/>
              <a:ext cx="381000" cy="1219200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2133600" y="2362200"/>
              <a:ext cx="6858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Service ticket, Session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28800" y="2286000"/>
              <a:ext cx="10668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Service pw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438400" y="3276600"/>
              <a:ext cx="6858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ACK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133600" y="3200400"/>
              <a:ext cx="10668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session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Elbow Connector 117"/>
            <p:cNvCxnSpPr>
              <a:stCxn id="155" idx="3"/>
              <a:endCxn id="193" idx="3"/>
            </p:cNvCxnSpPr>
            <p:nvPr/>
          </p:nvCxnSpPr>
          <p:spPr>
            <a:xfrm flipH="1">
              <a:off x="3200400" y="1237759"/>
              <a:ext cx="381000" cy="2343641"/>
            </a:xfrm>
            <a:prstGeom prst="bentConnector3">
              <a:avLst>
                <a:gd name="adj1" fmla="val -239277"/>
              </a:avLst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20"/>
            <p:cNvCxnSpPr>
              <a:stCxn id="159" idx="2"/>
              <a:endCxn id="193" idx="1"/>
            </p:cNvCxnSpPr>
            <p:nvPr/>
          </p:nvCxnSpPr>
          <p:spPr>
            <a:xfrm rot="16200000" flipH="1">
              <a:off x="665330" y="2113130"/>
              <a:ext cx="2133600" cy="802939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ounded Rectangle 195"/>
            <p:cNvSpPr/>
            <p:nvPr/>
          </p:nvSpPr>
          <p:spPr>
            <a:xfrm>
              <a:off x="3048000" y="1524000"/>
              <a:ext cx="914400" cy="3810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Builds authenticator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381000" y="1295400"/>
              <a:ext cx="838200" cy="685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Decrypts the session key and then builds the ACK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1447800" y="1600200"/>
              <a:ext cx="304800" cy="228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5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3962400" y="990600"/>
              <a:ext cx="304800" cy="228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6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4267200" y="685800"/>
              <a:ext cx="838200" cy="5334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Decrypts ACK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156</Words>
  <Application>Microsoft Macintosh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Ariba,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achitale</dc:creator>
  <cp:lastModifiedBy>Employee of Ariba Inc</cp:lastModifiedBy>
  <cp:revision>146</cp:revision>
  <dcterms:created xsi:type="dcterms:W3CDTF">2012-01-25T19:31:16Z</dcterms:created>
  <dcterms:modified xsi:type="dcterms:W3CDTF">2013-11-28T05:22:09Z</dcterms:modified>
</cp:coreProperties>
</file>