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22860000" cy="2286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4" autoAdjust="0"/>
    <p:restoredTop sz="94660"/>
  </p:normalViewPr>
  <p:slideViewPr>
    <p:cSldViewPr snapToGrid="0">
      <p:cViewPr varScale="1">
        <p:scale>
          <a:sx n="45" d="100"/>
          <a:sy n="45" d="100"/>
        </p:scale>
        <p:origin x="7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B07E7-8B88-4136-8A9C-C10318E6436B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693DD5-4A4D-4EEB-9CBC-97A377149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803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428659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1pPr>
    <a:lvl2pPr marL="714329" algn="l" defTabSz="1428659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2pPr>
    <a:lvl3pPr marL="1428659" algn="l" defTabSz="1428659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3pPr>
    <a:lvl4pPr marL="2142988" algn="l" defTabSz="1428659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4pPr>
    <a:lvl5pPr marL="2857317" algn="l" defTabSz="1428659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5pPr>
    <a:lvl6pPr marL="3571646" algn="l" defTabSz="1428659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6pPr>
    <a:lvl7pPr marL="4285976" algn="l" defTabSz="1428659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7pPr>
    <a:lvl8pPr marL="5000305" algn="l" defTabSz="1428659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8pPr>
    <a:lvl9pPr marL="5714634" algn="l" defTabSz="1428659" rtl="0" eaLnBrk="1" latinLnBrk="0" hangingPunct="1">
      <a:defRPr sz="1875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V1: Frames 450, 525, 599; V2: frames 451, 525,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693DD5-4A4D-4EEB-9CBC-97A377149CD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56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0" y="3741210"/>
            <a:ext cx="19431000" cy="7958667"/>
          </a:xfrm>
        </p:spPr>
        <p:txBody>
          <a:bodyPr anchor="b"/>
          <a:lstStyle>
            <a:lvl1pPr algn="ctr"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7500" y="12006793"/>
            <a:ext cx="17145000" cy="5519207"/>
          </a:xfrm>
        </p:spPr>
        <p:txBody>
          <a:bodyPr/>
          <a:lstStyle>
            <a:lvl1pPr marL="0" indent="0" algn="ctr">
              <a:buNone/>
              <a:defRPr sz="6000"/>
            </a:lvl1pPr>
            <a:lvl2pPr marL="1143000" indent="0" algn="ctr">
              <a:buNone/>
              <a:defRPr sz="5000"/>
            </a:lvl2pPr>
            <a:lvl3pPr marL="2286000" indent="0" algn="ctr">
              <a:buNone/>
              <a:defRPr sz="4500"/>
            </a:lvl3pPr>
            <a:lvl4pPr marL="3429000" indent="0" algn="ctr">
              <a:buNone/>
              <a:defRPr sz="4000"/>
            </a:lvl4pPr>
            <a:lvl5pPr marL="4572000" indent="0" algn="ctr">
              <a:buNone/>
              <a:defRPr sz="4000"/>
            </a:lvl5pPr>
            <a:lvl6pPr marL="5715000" indent="0" algn="ctr">
              <a:buNone/>
              <a:defRPr sz="4000"/>
            </a:lvl6pPr>
            <a:lvl7pPr marL="6858000" indent="0" algn="ctr">
              <a:buNone/>
              <a:defRPr sz="4000"/>
            </a:lvl7pPr>
            <a:lvl8pPr marL="8001000" indent="0" algn="ctr">
              <a:buNone/>
              <a:defRPr sz="4000"/>
            </a:lvl8pPr>
            <a:lvl9pPr marL="9144000" indent="0" algn="ctr">
              <a:buNone/>
              <a:defRPr sz="4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15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94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359189" y="1217084"/>
            <a:ext cx="4929188" cy="1937279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71626" y="1217084"/>
            <a:ext cx="14501813" cy="1937279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886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91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59720" y="5699132"/>
            <a:ext cx="19716750" cy="9509123"/>
          </a:xfrm>
        </p:spPr>
        <p:txBody>
          <a:bodyPr anchor="b"/>
          <a:lstStyle>
            <a:lvl1pPr>
              <a:defRPr sz="15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59720" y="15298215"/>
            <a:ext cx="19716750" cy="5000623"/>
          </a:xfrm>
        </p:spPr>
        <p:txBody>
          <a:bodyPr/>
          <a:lstStyle>
            <a:lvl1pPr marL="0" indent="0">
              <a:buNone/>
              <a:defRPr sz="6000">
                <a:solidFill>
                  <a:schemeClr val="tx1">
                    <a:tint val="82000"/>
                  </a:schemeClr>
                </a:solidFill>
              </a:defRPr>
            </a:lvl1pPr>
            <a:lvl2pPr marL="1143000" indent="0">
              <a:buNone/>
              <a:defRPr sz="5000">
                <a:solidFill>
                  <a:schemeClr val="tx1">
                    <a:tint val="82000"/>
                  </a:schemeClr>
                </a:solidFill>
              </a:defRPr>
            </a:lvl2pPr>
            <a:lvl3pPr marL="2286000" indent="0">
              <a:buNone/>
              <a:defRPr sz="4500">
                <a:solidFill>
                  <a:schemeClr val="tx1">
                    <a:tint val="82000"/>
                  </a:schemeClr>
                </a:solidFill>
              </a:defRPr>
            </a:lvl3pPr>
            <a:lvl4pPr marL="3429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4pPr>
            <a:lvl5pPr marL="4572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5pPr>
            <a:lvl6pPr marL="5715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6pPr>
            <a:lvl7pPr marL="6858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7pPr>
            <a:lvl8pPr marL="8001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8pPr>
            <a:lvl9pPr marL="91440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27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7162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72875" y="6085417"/>
            <a:ext cx="9715500" cy="145044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256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217089"/>
            <a:ext cx="19716750" cy="441854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4605" y="5603877"/>
            <a:ext cx="9670850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4605" y="8350250"/>
            <a:ext cx="9670850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572876" y="5603877"/>
            <a:ext cx="9718478" cy="2746373"/>
          </a:xfrm>
        </p:spPr>
        <p:txBody>
          <a:bodyPr anchor="b"/>
          <a:lstStyle>
            <a:lvl1pPr marL="0" indent="0">
              <a:buNone/>
              <a:defRPr sz="6000" b="1"/>
            </a:lvl1pPr>
            <a:lvl2pPr marL="1143000" indent="0">
              <a:buNone/>
              <a:defRPr sz="5000" b="1"/>
            </a:lvl2pPr>
            <a:lvl3pPr marL="2286000" indent="0">
              <a:buNone/>
              <a:defRPr sz="4500" b="1"/>
            </a:lvl3pPr>
            <a:lvl4pPr marL="3429000" indent="0">
              <a:buNone/>
              <a:defRPr sz="4000" b="1"/>
            </a:lvl4pPr>
            <a:lvl5pPr marL="4572000" indent="0">
              <a:buNone/>
              <a:defRPr sz="4000" b="1"/>
            </a:lvl5pPr>
            <a:lvl6pPr marL="5715000" indent="0">
              <a:buNone/>
              <a:defRPr sz="4000" b="1"/>
            </a:lvl6pPr>
            <a:lvl7pPr marL="6858000" indent="0">
              <a:buNone/>
              <a:defRPr sz="4000" b="1"/>
            </a:lvl7pPr>
            <a:lvl8pPr marL="8001000" indent="0">
              <a:buNone/>
              <a:defRPr sz="4000" b="1"/>
            </a:lvl8pPr>
            <a:lvl9pPr marL="9144000" indent="0">
              <a:buNone/>
              <a:defRPr sz="4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572876" y="8350250"/>
            <a:ext cx="9718478" cy="1228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530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30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5603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8477" y="3291422"/>
            <a:ext cx="11572875" cy="16245417"/>
          </a:xfrm>
        </p:spPr>
        <p:txBody>
          <a:bodyPr/>
          <a:lstStyle>
            <a:lvl1pPr>
              <a:defRPr sz="8000"/>
            </a:lvl1pPr>
            <a:lvl2pPr>
              <a:defRPr sz="7000"/>
            </a:lvl2pPr>
            <a:lvl3pPr>
              <a:defRPr sz="6000"/>
            </a:lvl3pPr>
            <a:lvl4pPr>
              <a:defRPr sz="5000"/>
            </a:lvl4pPr>
            <a:lvl5pPr>
              <a:defRPr sz="5000"/>
            </a:lvl5pPr>
            <a:lvl6pPr>
              <a:defRPr sz="5000"/>
            </a:lvl6pPr>
            <a:lvl7pPr>
              <a:defRPr sz="5000"/>
            </a:lvl7pPr>
            <a:lvl8pPr>
              <a:defRPr sz="5000"/>
            </a:lvl8pPr>
            <a:lvl9pPr>
              <a:defRPr sz="5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59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603" y="1524000"/>
            <a:ext cx="7372945" cy="5334000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718477" y="3291422"/>
            <a:ext cx="11572875" cy="16245417"/>
          </a:xfrm>
        </p:spPr>
        <p:txBody>
          <a:bodyPr anchor="t"/>
          <a:lstStyle>
            <a:lvl1pPr marL="0" indent="0">
              <a:buNone/>
              <a:defRPr sz="8000"/>
            </a:lvl1pPr>
            <a:lvl2pPr marL="1143000" indent="0">
              <a:buNone/>
              <a:defRPr sz="7000"/>
            </a:lvl2pPr>
            <a:lvl3pPr marL="2286000" indent="0">
              <a:buNone/>
              <a:defRPr sz="6000"/>
            </a:lvl3pPr>
            <a:lvl4pPr marL="3429000" indent="0">
              <a:buNone/>
              <a:defRPr sz="5000"/>
            </a:lvl4pPr>
            <a:lvl5pPr marL="4572000" indent="0">
              <a:buNone/>
              <a:defRPr sz="5000"/>
            </a:lvl5pPr>
            <a:lvl6pPr marL="5715000" indent="0">
              <a:buNone/>
              <a:defRPr sz="5000"/>
            </a:lvl6pPr>
            <a:lvl7pPr marL="6858000" indent="0">
              <a:buNone/>
              <a:defRPr sz="5000"/>
            </a:lvl7pPr>
            <a:lvl8pPr marL="8001000" indent="0">
              <a:buNone/>
              <a:defRPr sz="5000"/>
            </a:lvl8pPr>
            <a:lvl9pPr marL="9144000" indent="0">
              <a:buNone/>
              <a:defRPr sz="5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74603" y="6858000"/>
            <a:ext cx="7372945" cy="12705293"/>
          </a:xfrm>
        </p:spPr>
        <p:txBody>
          <a:bodyPr/>
          <a:lstStyle>
            <a:lvl1pPr marL="0" indent="0">
              <a:buNone/>
              <a:defRPr sz="4000"/>
            </a:lvl1pPr>
            <a:lvl2pPr marL="1143000" indent="0">
              <a:buNone/>
              <a:defRPr sz="3500"/>
            </a:lvl2pPr>
            <a:lvl3pPr marL="2286000" indent="0">
              <a:buNone/>
              <a:defRPr sz="3000"/>
            </a:lvl3pPr>
            <a:lvl4pPr marL="3429000" indent="0">
              <a:buNone/>
              <a:defRPr sz="2500"/>
            </a:lvl4pPr>
            <a:lvl5pPr marL="4572000" indent="0">
              <a:buNone/>
              <a:defRPr sz="2500"/>
            </a:lvl5pPr>
            <a:lvl6pPr marL="5715000" indent="0">
              <a:buNone/>
              <a:defRPr sz="2500"/>
            </a:lvl6pPr>
            <a:lvl7pPr marL="6858000" indent="0">
              <a:buNone/>
              <a:defRPr sz="2500"/>
            </a:lvl7pPr>
            <a:lvl8pPr marL="8001000" indent="0">
              <a:buNone/>
              <a:defRPr sz="2500"/>
            </a:lvl8pPr>
            <a:lvl9pPr marL="9144000" indent="0">
              <a:buNone/>
              <a:defRPr sz="2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792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71625" y="1217089"/>
            <a:ext cx="19716750" cy="4418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71625" y="6085417"/>
            <a:ext cx="19716750" cy="14504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7162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605760-A68E-4385-8F8F-C6D98B5793B2}" type="datetimeFigureOut">
              <a:rPr lang="en-US" smtClean="0"/>
              <a:t>2025-08-28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72375" y="21187839"/>
            <a:ext cx="771525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144875" y="21187839"/>
            <a:ext cx="5143500" cy="12170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0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496991-0063-44B5-B525-9763478A6A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84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2286000" rtl="0" eaLnBrk="1" latinLnBrk="0" hangingPunct="1">
        <a:lnSpc>
          <a:spcPct val="90000"/>
        </a:lnSpc>
        <a:spcBef>
          <a:spcPct val="0"/>
        </a:spcBef>
        <a:buNone/>
        <a:defRPr sz="11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71500" indent="-571500" algn="l" defTabSz="2286000" rtl="0" eaLnBrk="1" latinLnBrk="0" hangingPunct="1">
        <a:lnSpc>
          <a:spcPct val="90000"/>
        </a:lnSpc>
        <a:spcBef>
          <a:spcPts val="2500"/>
        </a:spcBef>
        <a:buFont typeface="Arial" panose="020B0604020202020204" pitchFamily="34" charset="0"/>
        <a:buChar char="•"/>
        <a:defRPr sz="70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2pPr>
      <a:lvl3pPr marL="2857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4000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5143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6286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7429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572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715500" indent="-571500" algn="l" defTabSz="2286000" rtl="0" eaLnBrk="1" latinLnBrk="0" hangingPunct="1">
        <a:lnSpc>
          <a:spcPct val="90000"/>
        </a:lnSpc>
        <a:spcBef>
          <a:spcPts val="1250"/>
        </a:spcBef>
        <a:buFont typeface="Arial" panose="020B0604020202020204" pitchFamily="34" charset="0"/>
        <a:buChar char="•"/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1143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3pPr>
      <a:lvl4pPr marL="3429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4pPr>
      <a:lvl5pPr marL="4572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5pPr>
      <a:lvl6pPr marL="5715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6pPr>
      <a:lvl7pPr marL="6858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7pPr>
      <a:lvl8pPr marL="8001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8pPr>
      <a:lvl9pPr marL="9144000" algn="l" defTabSz="2286000" rtl="0" eaLnBrk="1" latinLnBrk="0" hangingPunct="1">
        <a:defRPr sz="4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line graph&#10;&#10;AI-generated content may be incorrect.">
            <a:extLst>
              <a:ext uri="{FF2B5EF4-FFF2-40B4-BE49-F238E27FC236}">
                <a16:creationId xmlns:a16="http://schemas.microsoft.com/office/drawing/2014/main" id="{CC4CF433-F2EC-6C0D-1FE7-80AAEDDE7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96" t="23694" r="38284" b="11800"/>
          <a:stretch>
            <a:fillRect/>
          </a:stretch>
        </p:blipFill>
        <p:spPr>
          <a:xfrm>
            <a:off x="543687" y="2453390"/>
            <a:ext cx="6131886" cy="7084712"/>
          </a:xfrm>
          <a:prstGeom prst="rect">
            <a:avLst/>
          </a:prstGeom>
        </p:spPr>
      </p:pic>
      <p:pic>
        <p:nvPicPr>
          <p:cNvPr id="6" name="Picture 5" descr="A graph showing a green line&#10;&#10;AI-generated content may be incorrect.">
            <a:extLst>
              <a:ext uri="{FF2B5EF4-FFF2-40B4-BE49-F238E27FC236}">
                <a16:creationId xmlns:a16="http://schemas.microsoft.com/office/drawing/2014/main" id="{F93DB7DB-7E44-D674-6605-B3B83C083A2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470" t="20616" r="34035" b="8862"/>
          <a:stretch>
            <a:fillRect/>
          </a:stretch>
        </p:blipFill>
        <p:spPr>
          <a:xfrm>
            <a:off x="6675573" y="2448332"/>
            <a:ext cx="7154319" cy="7082088"/>
          </a:xfrm>
          <a:prstGeom prst="rect">
            <a:avLst/>
          </a:prstGeom>
        </p:spPr>
      </p:pic>
      <p:pic>
        <p:nvPicPr>
          <p:cNvPr id="10" name="Picture 9" descr="A green line on a graph&#10;&#10;AI-generated content may be incorrect.">
            <a:extLst>
              <a:ext uri="{FF2B5EF4-FFF2-40B4-BE49-F238E27FC236}">
                <a16:creationId xmlns:a16="http://schemas.microsoft.com/office/drawing/2014/main" id="{4268528B-2B38-DB81-5599-BEFC5A2340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8" t="23587" r="36158" b="11441"/>
          <a:stretch>
            <a:fillRect/>
          </a:stretch>
        </p:blipFill>
        <p:spPr>
          <a:xfrm>
            <a:off x="543687" y="10189724"/>
            <a:ext cx="6455459" cy="7087140"/>
          </a:xfrm>
          <a:prstGeom prst="rect">
            <a:avLst/>
          </a:prstGeom>
        </p:spPr>
      </p:pic>
      <p:pic>
        <p:nvPicPr>
          <p:cNvPr id="15" name="Picture 14" descr="A green line on a graph&#10;&#10;AI-generated content may be incorrect.">
            <a:extLst>
              <a:ext uri="{FF2B5EF4-FFF2-40B4-BE49-F238E27FC236}">
                <a16:creationId xmlns:a16="http://schemas.microsoft.com/office/drawing/2014/main" id="{A51DE17F-6DAD-93D4-B885-9C6B9FCB8E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950" t="29336" r="501" b="25241"/>
          <a:stretch>
            <a:fillRect/>
          </a:stretch>
        </p:blipFill>
        <p:spPr>
          <a:xfrm>
            <a:off x="13921140" y="7385645"/>
            <a:ext cx="2138897" cy="560815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CE625B9-D1A3-6975-FF88-188C9B7CC586}"/>
              </a:ext>
            </a:extLst>
          </p:cNvPr>
          <p:cNvSpPr txBox="1"/>
          <p:nvPr/>
        </p:nvSpPr>
        <p:spPr>
          <a:xfrm>
            <a:off x="543687" y="1783976"/>
            <a:ext cx="11938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b="1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F69823-3506-06A8-7535-E61C5FEE1A6E}"/>
              </a:ext>
            </a:extLst>
          </p:cNvPr>
          <p:cNvSpPr txBox="1"/>
          <p:nvPr/>
        </p:nvSpPr>
        <p:spPr>
          <a:xfrm>
            <a:off x="6675573" y="1783976"/>
            <a:ext cx="11938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b="1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4CFCB9-7BAB-94E3-BBF3-F1C918F413A9}"/>
              </a:ext>
            </a:extLst>
          </p:cNvPr>
          <p:cNvSpPr txBox="1"/>
          <p:nvPr/>
        </p:nvSpPr>
        <p:spPr>
          <a:xfrm>
            <a:off x="651622" y="9530420"/>
            <a:ext cx="11938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</a:p>
        </p:txBody>
      </p:sp>
      <p:pic>
        <p:nvPicPr>
          <p:cNvPr id="23" name="Picture 22" descr="A diagram of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41240EB0-5674-707F-FCC0-74649A93F1C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698"/>
          <a:stretch>
            <a:fillRect/>
          </a:stretch>
        </p:blipFill>
        <p:spPr>
          <a:xfrm>
            <a:off x="6838844" y="10421083"/>
            <a:ext cx="6827776" cy="66244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BF397A-0F06-6602-14E2-BD0165B276FF}"/>
              </a:ext>
            </a:extLst>
          </p:cNvPr>
          <p:cNvSpPr txBox="1"/>
          <p:nvPr/>
        </p:nvSpPr>
        <p:spPr>
          <a:xfrm>
            <a:off x="6675573" y="9535069"/>
            <a:ext cx="1193840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750" b="1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722336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</TotalTime>
  <Words>21</Words>
  <Application>Microsoft Office PowerPoint</Application>
  <PresentationFormat>Custom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Aaron DeSalvio</dc:creator>
  <cp:lastModifiedBy>Aaron DeSalvio</cp:lastModifiedBy>
  <cp:revision>7</cp:revision>
  <dcterms:created xsi:type="dcterms:W3CDTF">2025-04-11T17:04:14Z</dcterms:created>
  <dcterms:modified xsi:type="dcterms:W3CDTF">2025-08-28T19:39:45Z</dcterms:modified>
</cp:coreProperties>
</file>