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BE5D6"/>
    <a:srgbClr val="F7E5E9"/>
    <a:srgbClr val="5E81F4"/>
    <a:srgbClr val="D5DAE5"/>
    <a:srgbClr val="FF808B"/>
    <a:srgbClr val="9698D6"/>
    <a:srgbClr val="4D4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930E-690D-A5C8-1845-AC4B00BFC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5535F-2B72-7368-1581-8A284BF4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28E2-FB43-E50E-69ED-277274DE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81F5-C992-4BBD-BCC3-68B7803E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C20D-2265-6AB9-5835-F8EBEA2F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D966-3876-1965-68E3-8BBE2CD7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A7E9C-C6EB-7988-E10B-16C27739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CCE5-F4A5-D2E8-543C-CB3145E6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CD48-8214-85FB-8071-B593283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4A33-0D1F-279B-F4B4-0452016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55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2FC4A-4838-1E67-E98C-427C433D5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A178D-3D52-6617-E8C3-7DC95DEE5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F433-C172-B016-1029-878631FA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BF9C-F5B1-3A99-C23C-27F0A3DA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CC78-B0BF-FE52-EB29-CCDD2280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2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E01F-2376-FDF8-0559-90E2C450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D5D9-F037-733E-96C8-464A4694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4699-5542-4B12-FF10-11007FB0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098C-4FA9-DD10-332E-EE1D1596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BF29-F9D4-6D6A-0AA8-0F551968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3B07-5D84-9DEA-B575-1C725761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CC73-F9AA-14C0-1DC2-9B972F8B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88D1-62FC-62AC-4635-9174BF5F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F485-7453-2C50-42AC-E785AD2C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D113-053C-E333-AF6A-73668183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0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BF1F-B7E0-2B2A-686F-3CCFEE69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0C03-0145-365A-CC6F-254602040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E029E-E139-F90C-D82F-4835E7C8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C250F-CC97-8190-AF80-79680F1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DD29-C9E3-2FE9-461B-754715B7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8F03E-FFA5-A854-5664-AA210D8D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7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08C6-DC34-4AD8-59F1-69125C1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77AE-7903-458C-9B5C-2EB86940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E73C-A64B-D2C2-0547-F9990CAA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74406-49D7-61DC-0D69-ED3609908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AFF6B-14D5-6B3D-8184-DF237018D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7FEDE-0D07-05A3-FE53-C87A55D9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3F88E-E7FA-362A-902F-83517C22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0C01F-87A4-0C5F-F278-1410B29C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2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621B-104F-254C-1224-1AA12B8F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9D9DC-2E5F-05CE-73B7-73FD39CE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49E7B-4451-69F1-EFB7-A05209E8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DA7AC-8491-FFA4-4593-7B69FD65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8969F-AA22-B6E9-AC65-6CA83638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B8626-568A-8C7B-33C3-59C11CE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CBE91-5930-F9A0-F26E-8E326CD7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D708-6D4D-E89E-3AC0-2463D54C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DFF4-A459-9170-B55F-AA1A9EF5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9C75-EFD6-882A-C582-63B3B922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AB19F-7448-92AE-D4F8-B931092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9E53-6B2D-0B99-101B-E8BAAFDE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AFB4C-0CC7-7FCD-94EE-914BA24C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2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3ACC-2CEF-27CF-206F-B2424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F6E1C-0652-384A-8145-66B0222C3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32E1-5FCF-7CD7-0B81-957277F6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4B46-CDC9-5356-1490-9FDB9D39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E0CB-020F-DDCF-0BBB-34276F00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4843-4EEF-3B97-793B-BF79737E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DA24C-BD3E-F529-33D6-CDAFFE2C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46F6-0497-DB50-8618-8FE47C35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E661-BB49-12DB-E539-E14B3116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E37C-17B9-4C67-AC05-A21034D7BD8F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A2F0-11C1-608E-097D-66CFC1286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A340-CB55-96FF-B325-43DA8E474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B5C8-BF85-4435-B06B-0A81179D2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5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6A6D8-18CB-F269-A06D-E92662C66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58"/>
          <a:stretch/>
        </p:blipFill>
        <p:spPr>
          <a:xfrm>
            <a:off x="98934" y="113507"/>
            <a:ext cx="1675634" cy="5916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E4028-44A4-581A-B1A0-9CA646958929}"/>
              </a:ext>
            </a:extLst>
          </p:cNvPr>
          <p:cNvSpPr txBox="1"/>
          <p:nvPr/>
        </p:nvSpPr>
        <p:spPr>
          <a:xfrm>
            <a:off x="2036735" y="113507"/>
            <a:ext cx="8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3B9D7B-1788-C37A-AD00-D315CB8F9B46}"/>
              </a:ext>
            </a:extLst>
          </p:cNvPr>
          <p:cNvSpPr/>
          <p:nvPr/>
        </p:nvSpPr>
        <p:spPr>
          <a:xfrm>
            <a:off x="2135038" y="555415"/>
            <a:ext cx="267419" cy="267419"/>
          </a:xfrm>
          <a:prstGeom prst="ellipse">
            <a:avLst/>
          </a:prstGeom>
          <a:solidFill>
            <a:srgbClr val="4D4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ACB7D8-2666-397A-3768-8ED2C479C71C}"/>
              </a:ext>
            </a:extLst>
          </p:cNvPr>
          <p:cNvSpPr/>
          <p:nvPr/>
        </p:nvSpPr>
        <p:spPr>
          <a:xfrm>
            <a:off x="2135038" y="925977"/>
            <a:ext cx="267419" cy="267419"/>
          </a:xfrm>
          <a:prstGeom prst="ellipse">
            <a:avLst/>
          </a:prstGeom>
          <a:solidFill>
            <a:srgbClr val="96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890ED8-3860-308D-EF31-22AB74A5291E}"/>
              </a:ext>
            </a:extLst>
          </p:cNvPr>
          <p:cNvSpPr/>
          <p:nvPr/>
        </p:nvSpPr>
        <p:spPr>
          <a:xfrm>
            <a:off x="2135038" y="1265972"/>
            <a:ext cx="267419" cy="267419"/>
          </a:xfrm>
          <a:prstGeom prst="ellipse">
            <a:avLst/>
          </a:prstGeom>
          <a:solidFill>
            <a:srgbClr val="FF8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9234EA-2009-EF5C-B509-75E306B81023}"/>
              </a:ext>
            </a:extLst>
          </p:cNvPr>
          <p:cNvSpPr/>
          <p:nvPr/>
        </p:nvSpPr>
        <p:spPr>
          <a:xfrm>
            <a:off x="2135036" y="2002408"/>
            <a:ext cx="267419" cy="267419"/>
          </a:xfrm>
          <a:prstGeom prst="ellipse">
            <a:avLst/>
          </a:prstGeom>
          <a:solidFill>
            <a:srgbClr val="D5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EF1A33-D6EF-C0D2-C855-E470FDD213A4}"/>
              </a:ext>
            </a:extLst>
          </p:cNvPr>
          <p:cNvSpPr/>
          <p:nvPr/>
        </p:nvSpPr>
        <p:spPr>
          <a:xfrm>
            <a:off x="2135035" y="2372970"/>
            <a:ext cx="267419" cy="267419"/>
          </a:xfrm>
          <a:prstGeom prst="ellipse">
            <a:avLst/>
          </a:prstGeom>
          <a:solidFill>
            <a:srgbClr val="5E8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90A4D6-E80C-8A67-279B-80EF560A32FF}"/>
              </a:ext>
            </a:extLst>
          </p:cNvPr>
          <p:cNvSpPr/>
          <p:nvPr/>
        </p:nvSpPr>
        <p:spPr>
          <a:xfrm>
            <a:off x="2135036" y="1634190"/>
            <a:ext cx="267419" cy="267419"/>
          </a:xfrm>
          <a:prstGeom prst="ellipse">
            <a:avLst/>
          </a:prstGeom>
          <a:solidFill>
            <a:srgbClr val="F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EB939-6812-4E0B-A986-7B21FD0FB3CE}"/>
              </a:ext>
            </a:extLst>
          </p:cNvPr>
          <p:cNvSpPr txBox="1"/>
          <p:nvPr/>
        </p:nvSpPr>
        <p:spPr>
          <a:xfrm>
            <a:off x="2454210" y="164468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#ffe9e3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BFA8A-F0C6-327D-2EDD-98C8E24A9A4B}"/>
              </a:ext>
            </a:extLst>
          </p:cNvPr>
          <p:cNvSpPr txBox="1"/>
          <p:nvPr/>
        </p:nvSpPr>
        <p:spPr>
          <a:xfrm>
            <a:off x="2455019" y="558232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#27296d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3F203-ADBB-40C9-21BA-EAF8A82CE0C8}"/>
              </a:ext>
            </a:extLst>
          </p:cNvPr>
          <p:cNvSpPr txBox="1"/>
          <p:nvPr/>
        </p:nvSpPr>
        <p:spPr>
          <a:xfrm>
            <a:off x="2454210" y="90056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#5e63b6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5E92B-79CF-3A23-C100-2661B67765B0}"/>
              </a:ext>
            </a:extLst>
          </p:cNvPr>
          <p:cNvSpPr txBox="1"/>
          <p:nvPr/>
        </p:nvSpPr>
        <p:spPr>
          <a:xfrm>
            <a:off x="2454210" y="1250143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#f67280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EF258-178C-873A-F274-E0FE459D8478}"/>
              </a:ext>
            </a:extLst>
          </p:cNvPr>
          <p:cNvSpPr txBox="1"/>
          <p:nvPr/>
        </p:nvSpPr>
        <p:spPr>
          <a:xfrm>
            <a:off x="2446393" y="1992828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#e7eaf6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AFFFF-DA32-8A8D-65B3-935CE8557E8C}"/>
              </a:ext>
            </a:extLst>
          </p:cNvPr>
          <p:cNvSpPr txBox="1"/>
          <p:nvPr/>
        </p:nvSpPr>
        <p:spPr>
          <a:xfrm>
            <a:off x="2454210" y="235503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#4756ca</a:t>
            </a:r>
          </a:p>
        </p:txBody>
      </p:sp>
    </p:spTree>
    <p:extLst>
      <p:ext uri="{BB962C8B-B14F-4D97-AF65-F5344CB8AC3E}">
        <p14:creationId xmlns:p14="http://schemas.microsoft.com/office/powerpoint/2010/main" val="228582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6A6D8-18CB-F269-A06D-E92662C6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" y="113507"/>
            <a:ext cx="10734675" cy="66865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C5F7F6-36DA-BC5C-B34D-2B90B6A4309B}"/>
              </a:ext>
            </a:extLst>
          </p:cNvPr>
          <p:cNvSpPr/>
          <p:nvPr/>
        </p:nvSpPr>
        <p:spPr>
          <a:xfrm>
            <a:off x="1923691" y="297612"/>
            <a:ext cx="5995359" cy="6038490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A400F7-A7ED-C2F8-796D-AEA5B8AEB1D5}"/>
              </a:ext>
            </a:extLst>
          </p:cNvPr>
          <p:cNvSpPr/>
          <p:nvPr/>
        </p:nvSpPr>
        <p:spPr>
          <a:xfrm>
            <a:off x="2070340" y="534838"/>
            <a:ext cx="5615796" cy="5865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BE1DE5-3FD4-82A1-2FDD-34EED0811D2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4878238" y="534838"/>
            <a:ext cx="0" cy="58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2E2613-399A-71CF-B7BE-126EF87C987B}"/>
              </a:ext>
            </a:extLst>
          </p:cNvPr>
          <p:cNvSpPr/>
          <p:nvPr/>
        </p:nvSpPr>
        <p:spPr>
          <a:xfrm>
            <a:off x="2070340" y="1216326"/>
            <a:ext cx="5615796" cy="124220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2EE2A5-20F8-CFB8-D4FE-8027DADB07D8}"/>
              </a:ext>
            </a:extLst>
          </p:cNvPr>
          <p:cNvCxnSpPr>
            <a:cxnSpLocks/>
          </p:cNvCxnSpPr>
          <p:nvPr/>
        </p:nvCxnSpPr>
        <p:spPr>
          <a:xfrm>
            <a:off x="4878238" y="1362974"/>
            <a:ext cx="0" cy="8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E0669C-082C-0173-9D13-C0B01F04A7B5}"/>
              </a:ext>
            </a:extLst>
          </p:cNvPr>
          <p:cNvSpPr/>
          <p:nvPr/>
        </p:nvSpPr>
        <p:spPr>
          <a:xfrm>
            <a:off x="2303253" y="1362974"/>
            <a:ext cx="2406770" cy="89714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AA24A6-7A4F-0F2A-7019-CCC58AC25095}"/>
              </a:ext>
            </a:extLst>
          </p:cNvPr>
          <p:cNvSpPr/>
          <p:nvPr/>
        </p:nvSpPr>
        <p:spPr>
          <a:xfrm>
            <a:off x="2070340" y="2553418"/>
            <a:ext cx="2406770" cy="260517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E42196-9EC6-544B-8D37-94401BA9D8AA}"/>
              </a:ext>
            </a:extLst>
          </p:cNvPr>
          <p:cNvSpPr/>
          <p:nvPr/>
        </p:nvSpPr>
        <p:spPr>
          <a:xfrm>
            <a:off x="4597880" y="2553418"/>
            <a:ext cx="3088256" cy="260517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1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6A6D8-18CB-F269-A06D-E92662C6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" y="113507"/>
            <a:ext cx="10734675" cy="66865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C5F7F6-36DA-BC5C-B34D-2B90B6A4309B}"/>
              </a:ext>
            </a:extLst>
          </p:cNvPr>
          <p:cNvSpPr/>
          <p:nvPr/>
        </p:nvSpPr>
        <p:spPr>
          <a:xfrm flipH="1">
            <a:off x="7919050" y="297612"/>
            <a:ext cx="2406770" cy="6038490"/>
          </a:xfrm>
          <a:prstGeom prst="rect">
            <a:avLst/>
          </a:prstGeom>
          <a:solidFill>
            <a:srgbClr val="4472C4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A400F7-A7ED-C2F8-796D-AEA5B8AEB1D5}"/>
              </a:ext>
            </a:extLst>
          </p:cNvPr>
          <p:cNvSpPr/>
          <p:nvPr/>
        </p:nvSpPr>
        <p:spPr>
          <a:xfrm flipH="1">
            <a:off x="8005312" y="534838"/>
            <a:ext cx="2165229" cy="5865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BE1DE5-3FD4-82A1-2FDD-34EED0811D24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9087926" y="534838"/>
            <a:ext cx="0" cy="58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2E2613-399A-71CF-B7BE-126EF87C987B}"/>
              </a:ext>
            </a:extLst>
          </p:cNvPr>
          <p:cNvSpPr/>
          <p:nvPr/>
        </p:nvSpPr>
        <p:spPr>
          <a:xfrm flipH="1">
            <a:off x="8005306" y="1216326"/>
            <a:ext cx="2165231" cy="124220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2EE2A5-20F8-CFB8-D4FE-8027DADB07D8}"/>
              </a:ext>
            </a:extLst>
          </p:cNvPr>
          <p:cNvCxnSpPr>
            <a:cxnSpLocks/>
          </p:cNvCxnSpPr>
          <p:nvPr/>
        </p:nvCxnSpPr>
        <p:spPr>
          <a:xfrm>
            <a:off x="4878238" y="1362974"/>
            <a:ext cx="0" cy="8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AA24A6-7A4F-0F2A-7019-CCC58AC25095}"/>
              </a:ext>
            </a:extLst>
          </p:cNvPr>
          <p:cNvSpPr/>
          <p:nvPr/>
        </p:nvSpPr>
        <p:spPr>
          <a:xfrm>
            <a:off x="2070340" y="2553418"/>
            <a:ext cx="2406770" cy="260517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F3C03F-BCFA-CE02-0F80-010CE27F51BD}"/>
              </a:ext>
            </a:extLst>
          </p:cNvPr>
          <p:cNvSpPr/>
          <p:nvPr/>
        </p:nvSpPr>
        <p:spPr>
          <a:xfrm flipH="1">
            <a:off x="8005303" y="4399473"/>
            <a:ext cx="2165232" cy="46151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B7EFE3-BBD4-AD39-5D90-DE94F0F17038}"/>
              </a:ext>
            </a:extLst>
          </p:cNvPr>
          <p:cNvSpPr/>
          <p:nvPr/>
        </p:nvSpPr>
        <p:spPr>
          <a:xfrm flipH="1">
            <a:off x="7988063" y="2855344"/>
            <a:ext cx="2182472" cy="108017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6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Ahia Jalil</dc:creator>
  <cp:lastModifiedBy>Ahia Jalil</cp:lastModifiedBy>
  <cp:revision>4</cp:revision>
  <dcterms:created xsi:type="dcterms:W3CDTF">2022-11-06T08:25:44Z</dcterms:created>
  <dcterms:modified xsi:type="dcterms:W3CDTF">2022-11-07T02:08:14Z</dcterms:modified>
</cp:coreProperties>
</file>