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81a378ef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81a378ef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81a378ef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81a378ef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81a378ef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81a378ef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81a378ef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81a378ef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81a378ef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81a378ef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81a378ef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81a378ef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81a378ef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81a378ef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81a378ef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81a378ef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81a378ef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81a378ef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00"/>
              <a:t>Aplikacija za numeričko rješavanje sistema algebarskih jednačina</a:t>
            </a:r>
            <a:endParaRPr sz="3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76800"/>
            <a:ext cx="34707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Seminarski rad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Ajdin Bukvić	   Lejla Bijedić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Hvala na pažnji!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Tehnologije korištene za izradu aplikacije</a:t>
            </a:r>
            <a:endParaRPr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878400" y="1657650"/>
            <a:ext cx="7038900" cy="25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 CSS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Ključni pojmovi </a:t>
            </a:r>
            <a:endParaRPr sz="33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Sistemi linearnih jednačina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Matrica koeficijenata (a)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Vektor konstanti (b)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Vektor nepoznatih (x)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Rješavanje sistema (x)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Rješavanje sistema linearnih jednačina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DIREKTNE METODE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Gaussova metoda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Gauss-Jordanova metoda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Matrična metoda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Metoda faktorizacije</a:t>
            </a:r>
            <a:endParaRPr sz="1500"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33196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ITERATIVNE METODE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Jakobijeva metoda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Gauss-Seidelova metoda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Metode relaksacije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3527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Gaussova metoda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52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Bazirana na principu eliminacije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Dovodi do rješenja nakon konačnog broja računskih operacija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</a:t>
            </a:r>
            <a:r>
              <a:rPr lang="en-GB" sz="1500"/>
              <a:t>mogućava rješavanje sistema n linearnih jednačina redukcijom broja varijabli i redukcijom broja jednadžbi.</a:t>
            </a:r>
            <a:endParaRPr sz="1500"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5104875" y="393750"/>
            <a:ext cx="3527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Gauss-Jordanova metoda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824600" y="1666775"/>
            <a:ext cx="352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Varijacija Gaussove metode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Pogodna za simultano rješavanje sistema jednačina s više vrijednosti vektora b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340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Matrična metoda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Koristi inverznu matricu koeficijenata za rješavanje sistema linearnih jednačina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Rješenje sistema je proizvod inverzne matrice i vektora konstanti</a:t>
            </a:r>
            <a:endParaRPr sz="1500"/>
          </a:p>
        </p:txBody>
      </p:sp>
      <p:sp>
        <p:nvSpPr>
          <p:cNvPr id="169" name="Google Shape;169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Zasniva se na predstavljanju matrice koeficijenata kao proizvoda neke dvije matrice.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LU metoda </a:t>
            </a:r>
            <a:endParaRPr sz="1500"/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4933225" y="393750"/>
            <a:ext cx="340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Metoda faktorizacije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340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Jakobijeva metoda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Iterativna metoda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Rješavanje svake jednačine sistema za komponentu vektora rješenja koji je povezan sa dijagonalnim elementom.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Iterativni postupak provodi se sve dok se ne zadovolji neki zadani uslov (preciznost ili maksimalni broj iteracija) </a:t>
            </a:r>
            <a:endParaRPr sz="1500"/>
          </a:p>
        </p:txBody>
      </p:sp>
      <p:sp>
        <p:nvSpPr>
          <p:cNvPr id="177" name="Google Shape;177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Iterativna metoda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Temelji se na korištenju zadnjih izračunatih vrijednosti vektora rješenja za računanje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Za rješavanje ovom metodom potreban je manji broj iteracija </a:t>
            </a:r>
            <a:endParaRPr sz="1500"/>
          </a:p>
        </p:txBody>
      </p:sp>
      <p:sp>
        <p:nvSpPr>
          <p:cNvPr id="178" name="Google Shape;178;p19"/>
          <p:cNvSpPr txBox="1"/>
          <p:nvPr>
            <p:ph type="title"/>
          </p:nvPr>
        </p:nvSpPr>
        <p:spPr>
          <a:xfrm>
            <a:off x="4933225" y="393750"/>
            <a:ext cx="340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Gauss-Seidelova metoda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Metode relaksacije za Jakobijevu i Gauss-Seidelovu metodu 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Izmjene u algoritmima koje </a:t>
            </a:r>
            <a:r>
              <a:rPr lang="en-GB" sz="1500"/>
              <a:t>dovode</a:t>
            </a:r>
            <a:r>
              <a:rPr lang="en-GB" sz="1500"/>
              <a:t> do poboljšanja performansi.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Promjena u algoritmima uključuje dodavanje relaksacijskog faktora koji množi ostatke.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Kada je vrijednost faktora relaksacije jednaka 1 radi se običnoj Jakobijevoj ili Gauss-Seidelovoj metodi.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Ne postoji direktna metoda za određivanje faktora relaksacije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Ciljevi aplikacije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Izrada praktične aplikacije za rješavanje sistema linearnih jednačina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Osiguravanje tačnog izračuna sistema linearnih jednačina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Mogućnost ručnog unošenja podataka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Mogućnost odabira metode za izračun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Vizualizacija rezultata za bolje korisničko iskustvo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