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5493-FD83-4F09-AD47-792B302F8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A89DCB-E15B-44B1-8D34-7C4DED1E5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F2B60A-1599-43ED-9E22-3430DF55EC65}"/>
              </a:ext>
            </a:extLst>
          </p:cNvPr>
          <p:cNvSpPr>
            <a:spLocks noGrp="1"/>
          </p:cNvSpPr>
          <p:nvPr>
            <p:ph type="dt" sz="half" idx="10"/>
          </p:nvPr>
        </p:nvSpPr>
        <p:spPr/>
        <p:txBody>
          <a:bodyPr/>
          <a:lstStyle/>
          <a:p>
            <a:fld id="{9184DA70-C731-4C70-880D-CCD4705E623C}" type="datetime1">
              <a:rPr lang="en-US" smtClean="0"/>
              <a:t>2/7/2022</a:t>
            </a:fld>
            <a:endParaRPr lang="en-US" dirty="0"/>
          </a:p>
        </p:txBody>
      </p:sp>
      <p:sp>
        <p:nvSpPr>
          <p:cNvPr id="5" name="Footer Placeholder 4">
            <a:extLst>
              <a:ext uri="{FF2B5EF4-FFF2-40B4-BE49-F238E27FC236}">
                <a16:creationId xmlns:a16="http://schemas.microsoft.com/office/drawing/2014/main" id="{C0ED6F64-34A5-49FB-9C64-A14CC01B54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B7D0CA-D553-4FC6-A297-0F1A5C1202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49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4310-64A7-47E0-9B7C-193DB5260D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5CFA2-5493-423C-98DC-F83B8BAA7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BDB6F-8B5D-4829-913B-70A06010F4B0}"/>
              </a:ext>
            </a:extLst>
          </p:cNvPr>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a:extLst>
              <a:ext uri="{FF2B5EF4-FFF2-40B4-BE49-F238E27FC236}">
                <a16:creationId xmlns:a16="http://schemas.microsoft.com/office/drawing/2014/main" id="{BEBB39B6-B1C2-4D89-8E1A-8CFCB0425F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34E75A-C6D6-4006-815E-AD3705DFE3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12531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32FFC-B2E3-4694-BCF3-19BE214EF3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25222-E73E-4310-A3E6-67C21DFC0B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891AD-C43D-4DF2-9862-FEF5579AE467}"/>
              </a:ext>
            </a:extLst>
          </p:cNvPr>
          <p:cNvSpPr>
            <a:spLocks noGrp="1"/>
          </p:cNvSpPr>
          <p:nvPr>
            <p:ph type="dt" sz="half" idx="10"/>
          </p:nvPr>
        </p:nvSpPr>
        <p:spPr/>
        <p:txBody>
          <a:bodyPr/>
          <a:lstStyle/>
          <a:p>
            <a:fld id="{62D6E202-B606-4609-B914-27C9371A1F6D}" type="datetime1">
              <a:rPr lang="en-US" smtClean="0"/>
              <a:t>2/7/2022</a:t>
            </a:fld>
            <a:endParaRPr lang="en-US" dirty="0"/>
          </a:p>
        </p:txBody>
      </p:sp>
      <p:sp>
        <p:nvSpPr>
          <p:cNvPr id="5" name="Footer Placeholder 4">
            <a:extLst>
              <a:ext uri="{FF2B5EF4-FFF2-40B4-BE49-F238E27FC236}">
                <a16:creationId xmlns:a16="http://schemas.microsoft.com/office/drawing/2014/main" id="{9552F637-24BE-407B-B877-E9654A15FD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4A094C-AB2F-4DC0-BDE0-87D954E4C38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34299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DD8D-B738-44FF-9715-E588C2A03E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C24FAF-0B25-414B-8A54-0DE79055A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F9AC7-34E0-4C45-9E7D-C76692413570}"/>
              </a:ext>
            </a:extLst>
          </p:cNvPr>
          <p:cNvSpPr>
            <a:spLocks noGrp="1"/>
          </p:cNvSpPr>
          <p:nvPr>
            <p:ph type="dt" sz="half" idx="10"/>
          </p:nvPr>
        </p:nvSpPr>
        <p:spPr/>
        <p:txBody>
          <a:bodyPr/>
          <a:lstStyle/>
          <a:p>
            <a:fld id="{4BE1D723-8F53-4F53-90B0-1982A396982E}" type="datetime1">
              <a:rPr lang="en-US" smtClean="0"/>
              <a:t>2/7/2022</a:t>
            </a:fld>
            <a:endParaRPr lang="en-US" dirty="0"/>
          </a:p>
        </p:txBody>
      </p:sp>
      <p:sp>
        <p:nvSpPr>
          <p:cNvPr id="5" name="Footer Placeholder 4">
            <a:extLst>
              <a:ext uri="{FF2B5EF4-FFF2-40B4-BE49-F238E27FC236}">
                <a16:creationId xmlns:a16="http://schemas.microsoft.com/office/drawing/2014/main" id="{DA27ED2C-B670-4A19-A957-AB4A7C244C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D55E95-54EC-4E67-8D3C-CBBEDBD185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22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571E-39B9-4764-A60F-88AD9F06DB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F6D5D9-87E2-48B6-8BDF-C46B2FD0B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991DE-756B-4899-A2A1-DCD8E0F14129}"/>
              </a:ext>
            </a:extLst>
          </p:cNvPr>
          <p:cNvSpPr>
            <a:spLocks noGrp="1"/>
          </p:cNvSpPr>
          <p:nvPr>
            <p:ph type="dt" sz="half" idx="10"/>
          </p:nvPr>
        </p:nvSpPr>
        <p:spPr/>
        <p:txBody>
          <a:bodyPr/>
          <a:lstStyle/>
          <a:p>
            <a:fld id="{97669AF7-7BEB-44E4-9852-375E34362B5B}" type="datetime1">
              <a:rPr lang="en-US" smtClean="0"/>
              <a:t>2/7/2022</a:t>
            </a:fld>
            <a:endParaRPr lang="en-US" dirty="0"/>
          </a:p>
        </p:txBody>
      </p:sp>
      <p:sp>
        <p:nvSpPr>
          <p:cNvPr id="5" name="Footer Placeholder 4">
            <a:extLst>
              <a:ext uri="{FF2B5EF4-FFF2-40B4-BE49-F238E27FC236}">
                <a16:creationId xmlns:a16="http://schemas.microsoft.com/office/drawing/2014/main" id="{2C5EEA48-E3F1-4091-B2AC-F2FA7F887E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3DCD8-341B-427A-A96F-E4A501D798C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444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28EA-9DFE-4C32-99D3-819199E4A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81120-0B43-4C0C-BF91-9E95A6E41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9BAFF7-E2FA-43FF-98AA-6F6409CC7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E487AC-8D62-40A1-BB26-25BA136ADD7D}"/>
              </a:ext>
            </a:extLst>
          </p:cNvPr>
          <p:cNvSpPr>
            <a:spLocks noGrp="1"/>
          </p:cNvSpPr>
          <p:nvPr>
            <p:ph type="dt" sz="half" idx="10"/>
          </p:nvPr>
        </p:nvSpPr>
        <p:spPr/>
        <p:txBody>
          <a:bodyPr/>
          <a:lstStyle/>
          <a:p>
            <a:fld id="{BAAAC38D-0552-4C82-B593-E6124DFADBE2}" type="datetime1">
              <a:rPr lang="en-US" smtClean="0"/>
              <a:t>2/7/2022</a:t>
            </a:fld>
            <a:endParaRPr lang="en-US" dirty="0"/>
          </a:p>
        </p:txBody>
      </p:sp>
      <p:sp>
        <p:nvSpPr>
          <p:cNvPr id="6" name="Footer Placeholder 5">
            <a:extLst>
              <a:ext uri="{FF2B5EF4-FFF2-40B4-BE49-F238E27FC236}">
                <a16:creationId xmlns:a16="http://schemas.microsoft.com/office/drawing/2014/main" id="{F51F06F6-90CC-460A-AFEB-1FF0FACE45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DAFA7F-4F78-448C-AB5A-0ECE07713C8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644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7141-0C88-4D15-B5B6-5C91650952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B785A-F817-4B04-8349-E2997233D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FCE1D-AA98-40F9-AFE8-EF009E52D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308518-C872-44FB-BB5F-B2EFB748C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6B9C8-794E-4715-BB8C-60CABDDF6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1EC11-3D5A-4E81-A627-5C26A699B268}"/>
              </a:ext>
            </a:extLst>
          </p:cNvPr>
          <p:cNvSpPr>
            <a:spLocks noGrp="1"/>
          </p:cNvSpPr>
          <p:nvPr>
            <p:ph type="dt" sz="half" idx="10"/>
          </p:nvPr>
        </p:nvSpPr>
        <p:spPr/>
        <p:txBody>
          <a:bodyPr/>
          <a:lstStyle/>
          <a:p>
            <a:fld id="{D9DF0F1C-5577-4ACB-BB62-DF8F3C494C7E}" type="datetime1">
              <a:rPr lang="en-US" smtClean="0"/>
              <a:t>2/7/2022</a:t>
            </a:fld>
            <a:endParaRPr lang="en-US" dirty="0"/>
          </a:p>
        </p:txBody>
      </p:sp>
      <p:sp>
        <p:nvSpPr>
          <p:cNvPr id="8" name="Footer Placeholder 7">
            <a:extLst>
              <a:ext uri="{FF2B5EF4-FFF2-40B4-BE49-F238E27FC236}">
                <a16:creationId xmlns:a16="http://schemas.microsoft.com/office/drawing/2014/main" id="{B4008242-FAF7-43A1-B7D9-5F7526BDC1E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51A70F0-9655-476F-9A17-D092A9A381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970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EEEA-A9E7-40EC-B9A0-4E3E789F24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DB824D-3C3B-4251-8999-449DFD156778}"/>
              </a:ext>
            </a:extLst>
          </p:cNvPr>
          <p:cNvSpPr>
            <a:spLocks noGrp="1"/>
          </p:cNvSpPr>
          <p:nvPr>
            <p:ph type="dt" sz="half" idx="10"/>
          </p:nvPr>
        </p:nvSpPr>
        <p:spPr/>
        <p:txBody>
          <a:bodyPr/>
          <a:lstStyle/>
          <a:p>
            <a:fld id="{1775B394-D9F9-4F0C-B15D-605F45CB9E9F}" type="datetime1">
              <a:rPr lang="en-US" smtClean="0"/>
              <a:t>2/7/2022</a:t>
            </a:fld>
            <a:endParaRPr lang="en-US" dirty="0"/>
          </a:p>
        </p:txBody>
      </p:sp>
      <p:sp>
        <p:nvSpPr>
          <p:cNvPr id="4" name="Footer Placeholder 3">
            <a:extLst>
              <a:ext uri="{FF2B5EF4-FFF2-40B4-BE49-F238E27FC236}">
                <a16:creationId xmlns:a16="http://schemas.microsoft.com/office/drawing/2014/main" id="{3E728516-9BFF-48D4-9D35-835F471BB11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9DBB7C4-3AFD-4EC4-9E27-2733EBEFB59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89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6312F-5301-4AAF-88F9-408C25BCBE9F}"/>
              </a:ext>
            </a:extLst>
          </p:cNvPr>
          <p:cNvSpPr>
            <a:spLocks noGrp="1"/>
          </p:cNvSpPr>
          <p:nvPr>
            <p:ph type="dt" sz="half" idx="10"/>
          </p:nvPr>
        </p:nvSpPr>
        <p:spPr/>
        <p:txBody>
          <a:bodyPr/>
          <a:lstStyle/>
          <a:p>
            <a:fld id="{39667345-2558-425A-8533-9BFDBCE15005}" type="datetime1">
              <a:rPr lang="en-US" smtClean="0"/>
              <a:t>2/7/2022</a:t>
            </a:fld>
            <a:endParaRPr lang="en-US" dirty="0"/>
          </a:p>
        </p:txBody>
      </p:sp>
      <p:sp>
        <p:nvSpPr>
          <p:cNvPr id="3" name="Footer Placeholder 2">
            <a:extLst>
              <a:ext uri="{FF2B5EF4-FFF2-40B4-BE49-F238E27FC236}">
                <a16:creationId xmlns:a16="http://schemas.microsoft.com/office/drawing/2014/main" id="{F8559EFE-4F22-45AD-B1EF-03DF83281F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6618D3-5377-450E-BF0F-51297BAD61F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969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9F20-A224-4A36-9858-D47753FD3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F9B75-C54E-4F76-903D-CB03E32B5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39A5CF-ADB2-452B-98A2-EE4FCDBCE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A431F-5196-49EB-A472-F04DF4C39D23}"/>
              </a:ext>
            </a:extLst>
          </p:cNvPr>
          <p:cNvSpPr>
            <a:spLocks noGrp="1"/>
          </p:cNvSpPr>
          <p:nvPr>
            <p:ph type="dt" sz="half" idx="10"/>
          </p:nvPr>
        </p:nvSpPr>
        <p:spPr/>
        <p:txBody>
          <a:bodyPr/>
          <a:lstStyle/>
          <a:p>
            <a:fld id="{92BEA474-078D-4E9B-9B14-09A87B19DC46}" type="datetime1">
              <a:rPr lang="en-US" smtClean="0"/>
              <a:t>2/7/2022</a:t>
            </a:fld>
            <a:endParaRPr lang="en-US" dirty="0"/>
          </a:p>
        </p:txBody>
      </p:sp>
      <p:sp>
        <p:nvSpPr>
          <p:cNvPr id="6" name="Footer Placeholder 5">
            <a:extLst>
              <a:ext uri="{FF2B5EF4-FFF2-40B4-BE49-F238E27FC236}">
                <a16:creationId xmlns:a16="http://schemas.microsoft.com/office/drawing/2014/main" id="{2ECA16F5-3FFF-4FE9-8007-C5D5337BA5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C56D17-9294-4F0D-9F38-DDB63FF457B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84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63D5-65A3-4032-A4C8-F4BD1B2E9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10533-6755-4126-974F-14BE0CD52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FAFE7C-08C1-4106-A86C-745891356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B380C-1A39-4D9B-97CB-4DFEA4CA7C1C}"/>
              </a:ext>
            </a:extLst>
          </p:cNvPr>
          <p:cNvSpPr>
            <a:spLocks noGrp="1"/>
          </p:cNvSpPr>
          <p:nvPr>
            <p:ph type="dt" sz="half" idx="10"/>
          </p:nvPr>
        </p:nvSpPr>
        <p:spPr/>
        <p:txBody>
          <a:bodyPr/>
          <a:lstStyle/>
          <a:p>
            <a:fld id="{4907D986-8816-4272-A432-0437A28A9828}" type="datetime1">
              <a:rPr lang="en-US" smtClean="0"/>
              <a:t>2/7/2022</a:t>
            </a:fld>
            <a:endParaRPr lang="en-US" dirty="0"/>
          </a:p>
        </p:txBody>
      </p:sp>
      <p:sp>
        <p:nvSpPr>
          <p:cNvPr id="6" name="Footer Placeholder 5">
            <a:extLst>
              <a:ext uri="{FF2B5EF4-FFF2-40B4-BE49-F238E27FC236}">
                <a16:creationId xmlns:a16="http://schemas.microsoft.com/office/drawing/2014/main" id="{2E8456B0-53E6-4F0B-B5D7-899836990787}"/>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B8E3972-9CB0-4F06-81BE-E8047A927D6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262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A43CF-5090-4FD7-86FC-631C1A266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7F0AD8-0E6A-42B1-B49A-B5651F5E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D57A5-EDB0-4E14-8A14-82F2BE190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2/7/2022</a:t>
            </a:fld>
            <a:endParaRPr lang="en-US" dirty="0"/>
          </a:p>
        </p:txBody>
      </p:sp>
      <p:sp>
        <p:nvSpPr>
          <p:cNvPr id="5" name="Footer Placeholder 4">
            <a:extLst>
              <a:ext uri="{FF2B5EF4-FFF2-40B4-BE49-F238E27FC236}">
                <a16:creationId xmlns:a16="http://schemas.microsoft.com/office/drawing/2014/main" id="{17ADCED7-41FD-4A22-ABAE-914A8CBEF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038CA0C-68CB-49F1-BA7E-0B2A230491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50906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By:</a:t>
            </a:r>
          </a:p>
          <a:p>
            <a:r>
              <a:rPr lang="en-US" sz="2400" dirty="0">
                <a:solidFill>
                  <a:schemeClr val="tx1">
                    <a:lumMod val="85000"/>
                    <a:lumOff val="15000"/>
                  </a:schemeClr>
                </a:solidFill>
              </a:rPr>
              <a:t>Ajay Dubey</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5782"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850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92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TotalTime>
  <Words>2779</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Symbol</vt:lpstr>
      <vt:lpstr>Office Theme</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User</cp:lastModifiedBy>
  <cp:revision>2</cp:revision>
  <dcterms:created xsi:type="dcterms:W3CDTF">2021-11-28T14:09:16Z</dcterms:created>
  <dcterms:modified xsi:type="dcterms:W3CDTF">2022-02-06T23:25:04Z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