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9" r:id="rId5"/>
    <p:sldId id="270" r:id="rId6"/>
    <p:sldId id="272" r:id="rId7"/>
    <p:sldId id="273" r:id="rId8"/>
    <p:sldId id="259" r:id="rId9"/>
    <p:sldId id="260" r:id="rId10"/>
    <p:sldId id="265" r:id="rId11"/>
    <p:sldId id="266" r:id="rId12"/>
    <p:sldId id="261" r:id="rId13"/>
    <p:sldId id="262" r:id="rId14"/>
    <p:sldId id="263" r:id="rId15"/>
    <p:sldId id="264" r:id="rId16"/>
    <p:sldId id="283" r:id="rId17"/>
    <p:sldId id="267" r:id="rId18"/>
    <p:sldId id="281" r:id="rId19"/>
    <p:sldId id="282" r:id="rId20"/>
    <p:sldId id="26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417172" cy="2971801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APPLICATION LAYER</a:t>
            </a:r>
            <a:br>
              <a:rPr lang="sr-Latn-RS" dirty="0" smtClean="0"/>
            </a:br>
            <a:r>
              <a:rPr lang="sr-Latn-RS" dirty="0" smtClean="0"/>
              <a:t>AND</a:t>
            </a:r>
            <a:br>
              <a:rPr lang="sr-Latn-RS" dirty="0" smtClean="0"/>
            </a:br>
            <a:r>
              <a:rPr lang="sr-Latn-RS" dirty="0" smtClean="0"/>
              <a:t>Domen </a:t>
            </a:r>
            <a:r>
              <a:rPr lang="sr-Latn-RS" dirty="0"/>
              <a:t>Driven </a:t>
            </a:r>
            <a:r>
              <a:rPr lang="sr-Latn-RS" dirty="0" smtClean="0"/>
              <a:t>Design</a:t>
            </a:r>
            <a:br>
              <a:rPr lang="sr-Latn-RS" dirty="0" smtClean="0"/>
            </a:br>
            <a:r>
              <a:rPr lang="sr-Latn-RS" dirty="0" smtClean="0"/>
              <a:t>in</a:t>
            </a:r>
            <a:r>
              <a:rPr lang="en-US" dirty="0" smtClean="0"/>
              <a:t> </a:t>
            </a:r>
            <a:r>
              <a:rPr lang="sr-Latn-RS" dirty="0" smtClean="0"/>
              <a:t>programming language </a:t>
            </a:r>
            <a:r>
              <a:rPr lang="en-US" dirty="0" smtClean="0"/>
              <a:t>C</a:t>
            </a:r>
            <a:r>
              <a:rPr lang="en-US" dirty="0"/>
              <a:t>#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1" y="5890054"/>
            <a:ext cx="387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Speaker : Nikola Ajdukovic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98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69" y="947351"/>
            <a:ext cx="7445717" cy="5083133"/>
          </a:xfrm>
        </p:spPr>
      </p:pic>
    </p:spTree>
    <p:extLst>
      <p:ext uri="{BB962C8B-B14F-4D97-AF65-F5344CB8AC3E}">
        <p14:creationId xmlns:p14="http://schemas.microsoft.com/office/powerpoint/2010/main" val="22205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5" y="273323"/>
            <a:ext cx="7108082" cy="6209119"/>
          </a:xfrm>
        </p:spPr>
      </p:pic>
    </p:spTree>
    <p:extLst>
      <p:ext uri="{BB962C8B-B14F-4D97-AF65-F5344CB8AC3E}">
        <p14:creationId xmlns:p14="http://schemas.microsoft.com/office/powerpoint/2010/main" val="16667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829" y="886939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Validation (fluent 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Application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DTO (data transfer 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Domain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Entities</a:t>
            </a:r>
            <a:endParaRPr lang="sr-Latn-R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63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829" y="886939"/>
            <a:ext cx="8534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Validation (attribute)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[input data] =&gt;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[output data] =&gt; dtoes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Application services (private members of controllers)</a:t>
            </a:r>
          </a:p>
        </p:txBody>
      </p:sp>
    </p:spTree>
    <p:extLst>
      <p:ext uri="{BB962C8B-B14F-4D97-AF65-F5344CB8AC3E}">
        <p14:creationId xmlns:p14="http://schemas.microsoft.com/office/powerpoint/2010/main" val="5376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829" y="886939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[input data] =&gt; </a:t>
            </a:r>
            <a:r>
              <a:rPr lang="sr-Latn-RS" sz="2400" dirty="0"/>
              <a:t>dtoes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[output data] =&gt;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Domain services (private members of application services)</a:t>
            </a:r>
          </a:p>
        </p:txBody>
      </p:sp>
    </p:spTree>
    <p:extLst>
      <p:ext uri="{BB962C8B-B14F-4D97-AF65-F5344CB8AC3E}">
        <p14:creationId xmlns:p14="http://schemas.microsoft.com/office/powerpoint/2010/main" val="1198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829" y="886939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Domain </a:t>
            </a:r>
            <a:r>
              <a:rPr lang="sr-Latn-R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[input data] =&gt; </a:t>
            </a:r>
            <a:r>
              <a:rPr lang="sr-Latn-RS" sz="2400" dirty="0"/>
              <a:t>entities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44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Domain services</a:t>
            </a:r>
            <a:endParaRPr lang="sr-Latn-RS" sz="4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Repositories (private members of domain services)</a:t>
            </a:r>
          </a:p>
        </p:txBody>
      </p:sp>
    </p:spTree>
    <p:extLst>
      <p:ext uri="{BB962C8B-B14F-4D97-AF65-F5344CB8AC3E}">
        <p14:creationId xmlns:p14="http://schemas.microsoft.com/office/powerpoint/2010/main" val="27511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829" y="886939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book </a:t>
            </a:r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– Uncle Bob</a:t>
            </a:r>
            <a:endParaRPr lang="sr-Latn-R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database is a </a:t>
            </a:r>
            <a:r>
              <a:rPr lang="en-U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detail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(chapter 30)</a:t>
            </a:r>
            <a:endParaRPr lang="en-US" sz="28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Web is a </a:t>
            </a:r>
            <a:r>
              <a:rPr lang="en-U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detail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(chapter 31)</a:t>
            </a:r>
            <a:endParaRPr lang="en-US" sz="4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Frameworks are </a:t>
            </a:r>
            <a:r>
              <a:rPr lang="en-US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details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(chapter 32)</a:t>
            </a:r>
            <a:endParaRPr lang="sr-Latn-RS" sz="44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sr-Latn-RS" sz="2400" dirty="0" smtClean="0"/>
          </a:p>
        </p:txBody>
      </p:sp>
    </p:spTree>
    <p:extLst>
      <p:ext uri="{BB962C8B-B14F-4D97-AF65-F5344CB8AC3E}">
        <p14:creationId xmlns:p14="http://schemas.microsoft.com/office/powerpoint/2010/main" val="16787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en-US" dirty="0" err="1" smtClean="0"/>
              <a:t>Entit</a:t>
            </a:r>
            <a:r>
              <a:rPr lang="sr-Latn-RS" dirty="0" smtClean="0"/>
              <a:t>ies</a:t>
            </a:r>
            <a:r>
              <a:rPr lang="en-US" dirty="0" smtClean="0"/>
              <a:t> </a:t>
            </a:r>
            <a:r>
              <a:rPr lang="sr-Latn-RS" dirty="0" smtClean="0"/>
              <a:t>and</a:t>
            </a:r>
            <a:r>
              <a:rPr lang="en-US" dirty="0" smtClean="0"/>
              <a:t> </a:t>
            </a:r>
            <a:r>
              <a:rPr lang="en-US" dirty="0"/>
              <a:t>Value </a:t>
            </a:r>
            <a:r>
              <a:rPr lang="en-US" dirty="0" smtClean="0"/>
              <a:t>Object</a:t>
            </a:r>
            <a:r>
              <a:rPr lang="sr-Latn-RS" dirty="0" smtClean="0"/>
              <a:t>s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108988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Entit</a:t>
            </a:r>
            <a:r>
              <a:rPr lang="sr-Latn-RS" sz="2400" dirty="0" smtClean="0"/>
              <a:t>ies</a:t>
            </a:r>
            <a:r>
              <a:rPr lang="en-US" sz="2400" dirty="0" smtClean="0"/>
              <a:t> </a:t>
            </a:r>
            <a:r>
              <a:rPr lang="sr-Latn-RS" sz="2400" dirty="0" smtClean="0"/>
              <a:t>have</a:t>
            </a:r>
            <a:r>
              <a:rPr lang="en-US" sz="2400" dirty="0" smtClean="0"/>
              <a:t> </a:t>
            </a:r>
            <a:r>
              <a:rPr lang="en-US" sz="2400" dirty="0"/>
              <a:t>id </a:t>
            </a:r>
            <a:r>
              <a:rPr lang="sr-Latn-RS" sz="2400" dirty="0" smtClean="0"/>
              <a:t>and they are</a:t>
            </a:r>
            <a:r>
              <a:rPr lang="en-US" sz="2400" dirty="0" smtClean="0"/>
              <a:t> </a:t>
            </a:r>
            <a:r>
              <a:rPr lang="sr-Latn-RS" sz="2400" dirty="0" smtClean="0"/>
              <a:t>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Value Object</a:t>
            </a:r>
            <a:r>
              <a:rPr lang="sr-Latn-RS" sz="2400" dirty="0" smtClean="0"/>
              <a:t>s</a:t>
            </a:r>
            <a:r>
              <a:rPr lang="en-US" sz="2400" dirty="0" smtClean="0"/>
              <a:t> </a:t>
            </a:r>
            <a:r>
              <a:rPr lang="sr-Latn-RS" sz="2400" dirty="0" smtClean="0"/>
              <a:t>have not</a:t>
            </a:r>
            <a:r>
              <a:rPr lang="en-US" sz="2400" dirty="0" smtClean="0"/>
              <a:t> </a:t>
            </a:r>
            <a:r>
              <a:rPr lang="en-US" sz="2400" dirty="0"/>
              <a:t>id </a:t>
            </a:r>
            <a:r>
              <a:rPr lang="sr-Latn-RS" sz="2400" dirty="0" smtClean="0"/>
              <a:t>and</a:t>
            </a:r>
            <a:r>
              <a:rPr lang="en-US" sz="2400" dirty="0" smtClean="0"/>
              <a:t> </a:t>
            </a:r>
            <a:r>
              <a:rPr lang="sr-Latn-RS" sz="2400" dirty="0" smtClean="0"/>
              <a:t>they are</a:t>
            </a:r>
            <a:r>
              <a:rPr lang="en-US" sz="2400" dirty="0" smtClean="0"/>
              <a:t> immutable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Entit</a:t>
            </a:r>
            <a:r>
              <a:rPr lang="sr-Latn-RS" sz="2400" dirty="0"/>
              <a:t>ies</a:t>
            </a:r>
            <a:r>
              <a:rPr lang="en-US" sz="2400" dirty="0"/>
              <a:t> </a:t>
            </a:r>
            <a:r>
              <a:rPr lang="sr-Latn-RS" sz="2400" dirty="0" smtClean="0"/>
              <a:t>have their tables 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Value </a:t>
            </a:r>
            <a:r>
              <a:rPr lang="en-US" sz="2400" dirty="0" smtClean="0"/>
              <a:t>Object</a:t>
            </a:r>
            <a:r>
              <a:rPr lang="sr-Latn-RS" sz="2400" dirty="0" smtClean="0"/>
              <a:t>s</a:t>
            </a:r>
            <a:r>
              <a:rPr lang="en-US" sz="2400" dirty="0" smtClean="0"/>
              <a:t> </a:t>
            </a:r>
            <a:r>
              <a:rPr lang="sr-Latn-RS" sz="2400" dirty="0" smtClean="0"/>
              <a:t>have not </a:t>
            </a:r>
            <a:r>
              <a:rPr lang="sr-Latn-RS" sz="2400" dirty="0"/>
              <a:t>their </a:t>
            </a:r>
            <a:r>
              <a:rPr lang="sr-Latn-RS" sz="2400" dirty="0" smtClean="0"/>
              <a:t>tables </a:t>
            </a:r>
            <a:r>
              <a:rPr lang="sr-Latn-RS" sz="2400" dirty="0"/>
              <a:t>in the database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Value </a:t>
            </a:r>
            <a:r>
              <a:rPr lang="en-US" sz="2400" dirty="0" smtClean="0"/>
              <a:t>Object</a:t>
            </a:r>
            <a:r>
              <a:rPr lang="sr-Latn-RS" sz="2400" dirty="0" smtClean="0"/>
              <a:t>s</a:t>
            </a:r>
            <a:r>
              <a:rPr lang="en-US" sz="2400" dirty="0" smtClean="0"/>
              <a:t> </a:t>
            </a:r>
            <a:r>
              <a:rPr lang="sr-Latn-RS" sz="2400" dirty="0" smtClean="0"/>
              <a:t>cannot exist without and entity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0191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9542" y="1488301"/>
            <a:ext cx="10898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7200" b="1" dirty="0" smtClean="0"/>
              <a:t>Be careful </a:t>
            </a:r>
            <a:r>
              <a:rPr lang="sr-Latn-RS" sz="7200" dirty="0" smtClean="0"/>
              <a:t>of too many value object types</a:t>
            </a:r>
            <a:endParaRPr lang="en-US" sz="7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7200" dirty="0"/>
          </a:p>
        </p:txBody>
      </p:sp>
    </p:spTree>
    <p:extLst>
      <p:ext uri="{BB962C8B-B14F-4D97-AF65-F5344CB8AC3E}">
        <p14:creationId xmlns:p14="http://schemas.microsoft.com/office/powerpoint/2010/main" val="12778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9542" y="1488301"/>
            <a:ext cx="108988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7200" dirty="0" smtClean="0"/>
              <a:t>Add value object types </a:t>
            </a:r>
            <a:r>
              <a:rPr lang="sr-Latn-RS" sz="7200" b="1" dirty="0" smtClean="0"/>
              <a:t>as you need them(not before)</a:t>
            </a:r>
            <a:endParaRPr lang="en-US" sz="7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7200" dirty="0"/>
          </a:p>
        </p:txBody>
      </p:sp>
    </p:spTree>
    <p:extLst>
      <p:ext uri="{BB962C8B-B14F-4D97-AF65-F5344CB8AC3E}">
        <p14:creationId xmlns:p14="http://schemas.microsoft.com/office/powerpoint/2010/main" val="11256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/>
        </p:blipFill>
        <p:spPr>
          <a:xfrm>
            <a:off x="762001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9550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" y="391887"/>
            <a:ext cx="11150083" cy="6064898"/>
          </a:xfrm>
        </p:spPr>
      </p:pic>
    </p:spTree>
    <p:extLst>
      <p:ext uri="{BB962C8B-B14F-4D97-AF65-F5344CB8AC3E}">
        <p14:creationId xmlns:p14="http://schemas.microsoft.com/office/powerpoint/2010/main" val="3763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517816" y="763556"/>
            <a:ext cx="11506201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mtClean="0"/>
              <a:t>QUESTIONS ?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50812" y="24384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0812" y="2570202"/>
            <a:ext cx="1221379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Thank you for your attention</a:t>
            </a:r>
            <a:r>
              <a:rPr kumimoji="0" lang="sr-Latn-RS" altLang="sr-Latn-R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759" y="4674637"/>
            <a:ext cx="71005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600" dirty="0" smtClean="0"/>
              <a:t>The end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22707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 smtClean="0"/>
              <a:t>EVERY APPLICATION CONTAINS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Data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8011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 smtClean="0"/>
              <a:t>Functionality of application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Application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Domain services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14640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 smtClean="0"/>
              <a:t>DATA of application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DTOes(Data Transfer Objects)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Entities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3600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/>
              <a:t>Application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Application services are responsible for implementing features of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One method of application service is equal one feature of apllication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17305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sr-Latn-RS" dirty="0" smtClean="0"/>
              <a:t>DOMAIN </a:t>
            </a:r>
            <a:r>
              <a:rPr lang="sr-Latn-RS" dirty="0"/>
              <a:t>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Domain service is responsible for implementing business logic related to one </a:t>
            </a:r>
            <a:r>
              <a:rPr lang="sr-Latn-RS" sz="3600" dirty="0"/>
              <a:t>entity</a:t>
            </a:r>
            <a:r>
              <a:rPr lang="sr-Latn-RS" sz="3600" dirty="0" smtClean="0"/>
              <a:t>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One method of domain service is equal procesing one operation toward one entity type 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4273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4" y="685800"/>
            <a:ext cx="7170278" cy="5611007"/>
          </a:xfrm>
        </p:spPr>
      </p:pic>
    </p:spTree>
    <p:extLst>
      <p:ext uri="{BB962C8B-B14F-4D97-AF65-F5344CB8AC3E}">
        <p14:creationId xmlns:p14="http://schemas.microsoft.com/office/powerpoint/2010/main" val="12283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4" y="576072"/>
            <a:ext cx="7095744" cy="5542446"/>
          </a:xfrm>
        </p:spPr>
      </p:pic>
    </p:spTree>
    <p:extLst>
      <p:ext uri="{BB962C8B-B14F-4D97-AF65-F5344CB8AC3E}">
        <p14:creationId xmlns:p14="http://schemas.microsoft.com/office/powerpoint/2010/main" val="29670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284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Century Gothic</vt:lpstr>
      <vt:lpstr>Wingdings 3</vt:lpstr>
      <vt:lpstr>Slice</vt:lpstr>
      <vt:lpstr>APPLICATION LAYER AND Domen Driven Design in programming language C#</vt:lpstr>
      <vt:lpstr>PowerPoint Presentation</vt:lpstr>
      <vt:lpstr>EVERY APPLICATION CONTAINS</vt:lpstr>
      <vt:lpstr>Functionality of application</vt:lpstr>
      <vt:lpstr>DATA of application</vt:lpstr>
      <vt:lpstr>Application services</vt:lpstr>
      <vt:lpstr>DOMAIN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Entities and Value Objects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</dc:creator>
  <cp:lastModifiedBy>Ajdukovic, Nikola</cp:lastModifiedBy>
  <cp:revision>73</cp:revision>
  <dcterms:created xsi:type="dcterms:W3CDTF">2020-03-28T22:12:17Z</dcterms:created>
  <dcterms:modified xsi:type="dcterms:W3CDTF">2020-12-17T18:01:11Z</dcterms:modified>
</cp:coreProperties>
</file>