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5" r:id="rId4"/>
    <p:sldId id="276" r:id="rId5"/>
    <p:sldId id="274" r:id="rId6"/>
    <p:sldId id="277" r:id="rId7"/>
    <p:sldId id="278" r:id="rId8"/>
    <p:sldId id="279" r:id="rId9"/>
    <p:sldId id="267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1417172" cy="2971801"/>
          </a:xfrm>
        </p:spPr>
        <p:txBody>
          <a:bodyPr>
            <a:normAutofit/>
          </a:bodyPr>
          <a:lstStyle/>
          <a:p>
            <a:r>
              <a:rPr lang="en-US" dirty="0" smtClean="0"/>
              <a:t>When to use domain driven design and when not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1" y="5890054"/>
            <a:ext cx="387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Speaker : Nikola Ajdukovic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8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517816" y="763556"/>
            <a:ext cx="11506201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smtClean="0"/>
              <a:t>QUESTIONS ?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150812" y="2438400"/>
            <a:ext cx="11498916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72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0812" y="2570202"/>
            <a:ext cx="1221379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Thank you for your attention</a:t>
            </a:r>
            <a:r>
              <a:rPr kumimoji="0" lang="sr-Latn-RS" altLang="sr-Latn-RS" sz="6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8759" y="4674637"/>
            <a:ext cx="7100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6600" dirty="0" smtClean="0"/>
              <a:t>The end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22707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/>
        </p:blipFill>
        <p:spPr>
          <a:xfrm>
            <a:off x="762001" y="457200"/>
            <a:ext cx="10591800" cy="5943600"/>
          </a:xfrm>
        </p:spPr>
      </p:pic>
    </p:spTree>
    <p:extLst>
      <p:ext uri="{BB962C8B-B14F-4D97-AF65-F5344CB8AC3E}">
        <p14:creationId xmlns:p14="http://schemas.microsoft.com/office/powerpoint/2010/main" val="19550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CQRS(Command Query Responsibility Segregation)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principle states that a well designed object should have methods that are either </a:t>
            </a:r>
            <a:r>
              <a:rPr lang="en-US" sz="3600" i="1" dirty="0"/>
              <a:t>commands</a:t>
            </a:r>
            <a:r>
              <a:rPr lang="en-US" sz="3600" dirty="0"/>
              <a:t> or </a:t>
            </a:r>
            <a:r>
              <a:rPr lang="en-US" sz="3600" i="1" dirty="0" smtClean="0"/>
              <a:t>queries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1843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sr-Latn-RS" dirty="0"/>
              <a:t>CQRS(Command Query Responsibility Segregation) 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i="1" dirty="0"/>
              <a:t>command</a:t>
            </a:r>
            <a:r>
              <a:rPr lang="en-US" sz="3600" dirty="0"/>
              <a:t> changes the state of an object, but does not return any </a:t>
            </a:r>
            <a:r>
              <a:rPr lang="en-US" sz="3600" dirty="0" smtClean="0"/>
              <a:t>data</a:t>
            </a:r>
            <a:endParaRPr lang="sr-Latn-R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/>
              <a:t>A</a:t>
            </a:r>
            <a:r>
              <a:rPr lang="en-US" sz="3600" dirty="0" smtClean="0"/>
              <a:t> </a:t>
            </a:r>
            <a:r>
              <a:rPr lang="en-US" sz="3600" i="1" dirty="0"/>
              <a:t>query</a:t>
            </a:r>
            <a:r>
              <a:rPr lang="en-US" sz="3600" dirty="0"/>
              <a:t> returns data and does not change any state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4922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05" y="567002"/>
            <a:ext cx="8320215" cy="5590144"/>
          </a:xfrm>
        </p:spPr>
      </p:pic>
    </p:spTree>
    <p:extLst>
      <p:ext uri="{BB962C8B-B14F-4D97-AF65-F5344CB8AC3E}">
        <p14:creationId xmlns:p14="http://schemas.microsoft.com/office/powerpoint/2010/main" val="29641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21" y="685800"/>
            <a:ext cx="7007854" cy="5661212"/>
          </a:xfrm>
        </p:spPr>
      </p:pic>
    </p:spTree>
    <p:extLst>
      <p:ext uri="{BB962C8B-B14F-4D97-AF65-F5344CB8AC3E}">
        <p14:creationId xmlns:p14="http://schemas.microsoft.com/office/powerpoint/2010/main" val="25778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smtClean="0"/>
              <a:t>QUERY IN CQRS </a:t>
            </a:r>
            <a:r>
              <a:rPr lang="sr-Latn-RS" dirty="0"/>
              <a:t>PATTERN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</a:t>
            </a:r>
            <a:r>
              <a:rPr lang="en-US" sz="3600" dirty="0" smtClean="0"/>
              <a:t> </a:t>
            </a:r>
            <a:r>
              <a:rPr lang="en-US" sz="3600" i="1" dirty="0"/>
              <a:t>query</a:t>
            </a:r>
            <a:r>
              <a:rPr lang="en-US" sz="3600" dirty="0"/>
              <a:t> returns data </a:t>
            </a:r>
            <a:r>
              <a:rPr lang="en-US" sz="3600" b="1" dirty="0"/>
              <a:t>and does not change any </a:t>
            </a:r>
            <a:r>
              <a:rPr lang="en-US" sz="3600" b="1" dirty="0" smtClean="0"/>
              <a:t>state</a:t>
            </a:r>
            <a:endParaRPr lang="sr-Latn-R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3600" dirty="0" smtClean="0"/>
              <a:t>A query does not change any state =&gt; no business logic</a:t>
            </a:r>
          </a:p>
          <a:p>
            <a:r>
              <a:rPr lang="sr-Latn-RS" sz="3600" dirty="0" smtClean="0"/>
              <a:t>  =&gt; no domain layer</a:t>
            </a:r>
          </a:p>
          <a:p>
            <a:r>
              <a:rPr lang="sr-Latn-RS" sz="3600" dirty="0"/>
              <a:t> </a:t>
            </a:r>
            <a:r>
              <a:rPr lang="sr-Latn-RS" sz="3600" dirty="0" smtClean="0"/>
              <a:t> =&gt; no domain driven design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5482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7" y="685799"/>
            <a:ext cx="7042240" cy="5756189"/>
          </a:xfrm>
        </p:spPr>
      </p:pic>
    </p:spTree>
    <p:extLst>
      <p:ext uri="{BB962C8B-B14F-4D97-AF65-F5344CB8AC3E}">
        <p14:creationId xmlns:p14="http://schemas.microsoft.com/office/powerpoint/2010/main" val="423741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067" y="805018"/>
            <a:ext cx="8534400" cy="1507067"/>
          </a:xfrm>
        </p:spPr>
        <p:txBody>
          <a:bodyPr/>
          <a:lstStyle/>
          <a:p>
            <a:r>
              <a:rPr lang="en-US" dirty="0" smtClean="0"/>
              <a:t>COMMANDS AND QUERIES</a:t>
            </a:r>
            <a:endParaRPr lang="sr-Latn-RS" dirty="0"/>
          </a:p>
        </p:txBody>
      </p:sp>
      <p:sp>
        <p:nvSpPr>
          <p:cNvPr id="5" name="TextBox 4"/>
          <p:cNvSpPr txBox="1"/>
          <p:nvPr/>
        </p:nvSpPr>
        <p:spPr>
          <a:xfrm>
            <a:off x="783067" y="2312085"/>
            <a:ext cx="108988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Commands with a lot of business logic =&gt; DDD YES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Commands with a </a:t>
            </a:r>
            <a:r>
              <a:rPr lang="en-US" sz="2400" dirty="0" smtClean="0"/>
              <a:t>little </a:t>
            </a:r>
            <a:r>
              <a:rPr lang="en-US" sz="2400" dirty="0"/>
              <a:t>of business logic =&gt; DDD </a:t>
            </a:r>
            <a:r>
              <a:rPr lang="en-US" sz="2400" dirty="0" smtClean="0"/>
              <a:t>usually NO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Queries doesn’t have </a:t>
            </a:r>
            <a:r>
              <a:rPr lang="en-US" sz="2400" dirty="0"/>
              <a:t>business logic =&gt; </a:t>
            </a:r>
            <a:r>
              <a:rPr lang="en-US" sz="2400" dirty="0" smtClean="0"/>
              <a:t>DDD NO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191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249</TotalTime>
  <Words>144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Slice</vt:lpstr>
      <vt:lpstr>When to use domain driven design and when not</vt:lpstr>
      <vt:lpstr>PowerPoint Presentation</vt:lpstr>
      <vt:lpstr>CQRS(Command Query Responsibility Segregation) PATTERN</vt:lpstr>
      <vt:lpstr>CQRS(Command Query Responsibility Segregation) PATTERN</vt:lpstr>
      <vt:lpstr>PowerPoint Presentation</vt:lpstr>
      <vt:lpstr>PowerPoint Presentation</vt:lpstr>
      <vt:lpstr>QUERY IN CQRS PATTERN</vt:lpstr>
      <vt:lpstr>PowerPoint Presentation</vt:lpstr>
      <vt:lpstr>COMMANDS AND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Ajdukovic, Nikola</cp:lastModifiedBy>
  <cp:revision>73</cp:revision>
  <dcterms:created xsi:type="dcterms:W3CDTF">2020-03-28T22:12:17Z</dcterms:created>
  <dcterms:modified xsi:type="dcterms:W3CDTF">2020-12-17T18:32:01Z</dcterms:modified>
</cp:coreProperties>
</file>