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69" r:id="rId5"/>
    <p:sldId id="270" r:id="rId6"/>
    <p:sldId id="272" r:id="rId7"/>
    <p:sldId id="273" r:id="rId8"/>
    <p:sldId id="259" r:id="rId9"/>
    <p:sldId id="260" r:id="rId10"/>
    <p:sldId id="265" r:id="rId11"/>
    <p:sldId id="266" r:id="rId12"/>
    <p:sldId id="261" r:id="rId13"/>
    <p:sldId id="262" r:id="rId14"/>
    <p:sldId id="263" r:id="rId15"/>
    <p:sldId id="264" r:id="rId16"/>
    <p:sldId id="275" r:id="rId17"/>
    <p:sldId id="276" r:id="rId18"/>
    <p:sldId id="274" r:id="rId19"/>
    <p:sldId id="277" r:id="rId20"/>
    <p:sldId id="278" r:id="rId21"/>
    <p:sldId id="279" r:id="rId22"/>
    <p:sldId id="267" r:id="rId23"/>
    <p:sldId id="281" r:id="rId24"/>
    <p:sldId id="282" r:id="rId25"/>
    <p:sldId id="268" r:id="rId26"/>
    <p:sldId id="280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11417172" cy="2971801"/>
          </a:xfrm>
        </p:spPr>
        <p:txBody>
          <a:bodyPr>
            <a:normAutofit fontScale="90000"/>
          </a:bodyPr>
          <a:lstStyle/>
          <a:p>
            <a:r>
              <a:rPr lang="sr-Latn-RS" dirty="0" smtClean="0"/>
              <a:t>APPLICATION LAYER</a:t>
            </a:r>
            <a:br>
              <a:rPr lang="sr-Latn-RS" dirty="0" smtClean="0"/>
            </a:br>
            <a:r>
              <a:rPr lang="sr-Latn-RS" dirty="0" smtClean="0"/>
              <a:t>AND</a:t>
            </a:r>
            <a:br>
              <a:rPr lang="sr-Latn-RS" dirty="0" smtClean="0"/>
            </a:br>
            <a:r>
              <a:rPr lang="sr-Latn-RS" dirty="0" smtClean="0"/>
              <a:t>Domen </a:t>
            </a:r>
            <a:r>
              <a:rPr lang="sr-Latn-RS" dirty="0"/>
              <a:t>Driven </a:t>
            </a:r>
            <a:r>
              <a:rPr lang="sr-Latn-RS" dirty="0" smtClean="0"/>
              <a:t>Design</a:t>
            </a:r>
            <a:br>
              <a:rPr lang="sr-Latn-RS" dirty="0" smtClean="0"/>
            </a:br>
            <a:r>
              <a:rPr lang="sr-Latn-RS" dirty="0" smtClean="0"/>
              <a:t>in</a:t>
            </a:r>
            <a:r>
              <a:rPr lang="en-US" dirty="0" smtClean="0"/>
              <a:t> </a:t>
            </a:r>
            <a:r>
              <a:rPr lang="sr-Latn-RS" dirty="0" smtClean="0"/>
              <a:t>programming language </a:t>
            </a:r>
            <a:r>
              <a:rPr lang="en-US" dirty="0" smtClean="0"/>
              <a:t>C</a:t>
            </a:r>
            <a:r>
              <a:rPr lang="en-US" dirty="0"/>
              <a:t>#</a:t>
            </a:r>
            <a:endParaRPr lang="sr-Latn-RS" dirty="0"/>
          </a:p>
        </p:txBody>
      </p:sp>
      <p:sp>
        <p:nvSpPr>
          <p:cNvPr id="3" name="TextBox 2"/>
          <p:cNvSpPr txBox="1"/>
          <p:nvPr/>
        </p:nvSpPr>
        <p:spPr>
          <a:xfrm>
            <a:off x="8229601" y="5890054"/>
            <a:ext cx="3871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 smtClean="0"/>
              <a:t>Speaker : Nikola Ajdukovic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349885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969" y="947351"/>
            <a:ext cx="7445717" cy="5083133"/>
          </a:xfrm>
        </p:spPr>
      </p:pic>
    </p:spTree>
    <p:extLst>
      <p:ext uri="{BB962C8B-B14F-4D97-AF65-F5344CB8AC3E}">
        <p14:creationId xmlns:p14="http://schemas.microsoft.com/office/powerpoint/2010/main" val="2220536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7885" y="273323"/>
            <a:ext cx="7108082" cy="6209119"/>
          </a:xfrm>
        </p:spPr>
      </p:pic>
    </p:spTree>
    <p:extLst>
      <p:ext uri="{BB962C8B-B14F-4D97-AF65-F5344CB8AC3E}">
        <p14:creationId xmlns:p14="http://schemas.microsoft.com/office/powerpoint/2010/main" val="1666761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74829" y="886939"/>
            <a:ext cx="8534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3600" dirty="0" smtClean="0"/>
              <a:t>Validation (fluent validation)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36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Models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3600" dirty="0" smtClean="0"/>
              <a:t>Application services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36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DTO (data transfer object)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3600" dirty="0" smtClean="0"/>
              <a:t>Domain services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36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Entities</a:t>
            </a:r>
            <a:endParaRPr lang="sr-Latn-RS" sz="36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66370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74829" y="886939"/>
            <a:ext cx="8534400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3600" dirty="0" smtClean="0"/>
              <a:t>Validation (attribute)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2400" dirty="0" smtClean="0"/>
              <a:t>[input data] =&gt; models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2400" dirty="0" smtClean="0"/>
              <a:t>[output data] =&gt; dtoes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4400" dirty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Controllers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2400" dirty="0" smtClean="0"/>
              <a:t>Application services (private members of controllers)</a:t>
            </a:r>
          </a:p>
        </p:txBody>
      </p:sp>
    </p:spTree>
    <p:extLst>
      <p:ext uri="{BB962C8B-B14F-4D97-AF65-F5344CB8AC3E}">
        <p14:creationId xmlns:p14="http://schemas.microsoft.com/office/powerpoint/2010/main" val="537661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74829" y="886939"/>
            <a:ext cx="85344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36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Controllers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2400" dirty="0" smtClean="0"/>
              <a:t>[input data] =&gt; </a:t>
            </a:r>
            <a:r>
              <a:rPr lang="sr-Latn-RS" sz="2400" dirty="0"/>
              <a:t>dtoes</a:t>
            </a:r>
            <a:endParaRPr lang="sr-Latn-R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2400" dirty="0" smtClean="0"/>
              <a:t>[output data] =&gt; entities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4400" dirty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Application services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2400" dirty="0" smtClean="0"/>
              <a:t>Domain services (private members of application services)</a:t>
            </a:r>
          </a:p>
        </p:txBody>
      </p:sp>
    </p:spTree>
    <p:extLst>
      <p:ext uri="{BB962C8B-B14F-4D97-AF65-F5344CB8AC3E}">
        <p14:creationId xmlns:p14="http://schemas.microsoft.com/office/powerpoint/2010/main" val="1198297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74829" y="886939"/>
            <a:ext cx="85344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3600" dirty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Domain </a:t>
            </a:r>
            <a:r>
              <a:rPr lang="sr-Latn-RS" sz="36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services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2400" dirty="0" smtClean="0"/>
              <a:t>[input data] =&gt; </a:t>
            </a:r>
            <a:r>
              <a:rPr lang="sr-Latn-RS" sz="2400" dirty="0"/>
              <a:t>entities</a:t>
            </a:r>
            <a:endParaRPr lang="sr-Latn-R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440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Domain services</a:t>
            </a:r>
            <a:endParaRPr lang="sr-Latn-RS" sz="4400" dirty="0" smtClean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2400" dirty="0" smtClean="0"/>
              <a:t>Repositories (private members of domain services)</a:t>
            </a:r>
          </a:p>
        </p:txBody>
      </p:sp>
    </p:spTree>
    <p:extLst>
      <p:ext uri="{BB962C8B-B14F-4D97-AF65-F5344CB8AC3E}">
        <p14:creationId xmlns:p14="http://schemas.microsoft.com/office/powerpoint/2010/main" val="2751179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3067" y="805018"/>
            <a:ext cx="8534400" cy="1507067"/>
          </a:xfrm>
        </p:spPr>
        <p:txBody>
          <a:bodyPr>
            <a:normAutofit fontScale="90000"/>
          </a:bodyPr>
          <a:lstStyle/>
          <a:p>
            <a:r>
              <a:rPr lang="sr-Latn-RS" dirty="0"/>
              <a:t>CQRS(Command Query Responsibility Segregation) PATTERN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83067" y="2312085"/>
            <a:ext cx="8534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The principle states that a well designed object should have methods that are either </a:t>
            </a:r>
            <a:r>
              <a:rPr lang="en-US" sz="3600" i="1" dirty="0"/>
              <a:t>commands</a:t>
            </a:r>
            <a:r>
              <a:rPr lang="en-US" sz="3600" dirty="0"/>
              <a:t> or </a:t>
            </a:r>
            <a:r>
              <a:rPr lang="en-US" sz="3600" i="1" dirty="0" smtClean="0"/>
              <a:t>queries</a:t>
            </a:r>
            <a:endParaRPr lang="sr-Latn-RS" sz="3600" dirty="0"/>
          </a:p>
        </p:txBody>
      </p:sp>
    </p:spTree>
    <p:extLst>
      <p:ext uri="{BB962C8B-B14F-4D97-AF65-F5344CB8AC3E}">
        <p14:creationId xmlns:p14="http://schemas.microsoft.com/office/powerpoint/2010/main" val="1843468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3067" y="805018"/>
            <a:ext cx="8534400" cy="1507067"/>
          </a:xfrm>
        </p:spPr>
        <p:txBody>
          <a:bodyPr>
            <a:normAutofit fontScale="90000"/>
          </a:bodyPr>
          <a:lstStyle/>
          <a:p>
            <a:r>
              <a:rPr lang="sr-Latn-RS" dirty="0"/>
              <a:t>CQRS(Command Query Responsibility Segregation) PATTERN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83067" y="2312085"/>
            <a:ext cx="8534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A </a:t>
            </a:r>
            <a:r>
              <a:rPr lang="en-US" sz="3600" i="1" dirty="0"/>
              <a:t>command</a:t>
            </a:r>
            <a:r>
              <a:rPr lang="en-US" sz="3600" dirty="0"/>
              <a:t> changes the state of an object, but does not return any </a:t>
            </a:r>
            <a:r>
              <a:rPr lang="en-US" sz="3600" dirty="0" smtClean="0"/>
              <a:t>data</a:t>
            </a:r>
            <a:endParaRPr lang="sr-Latn-RS" sz="3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3600" dirty="0"/>
              <a:t>A</a:t>
            </a:r>
            <a:r>
              <a:rPr lang="en-US" sz="3600" dirty="0" smtClean="0"/>
              <a:t> </a:t>
            </a:r>
            <a:r>
              <a:rPr lang="en-US" sz="3600" i="1" dirty="0"/>
              <a:t>query</a:t>
            </a:r>
            <a:r>
              <a:rPr lang="en-US" sz="3600" dirty="0"/>
              <a:t> returns data and does not change any state</a:t>
            </a:r>
            <a:endParaRPr lang="sr-Latn-RS" sz="3600" dirty="0"/>
          </a:p>
        </p:txBody>
      </p:sp>
    </p:spTree>
    <p:extLst>
      <p:ext uri="{BB962C8B-B14F-4D97-AF65-F5344CB8AC3E}">
        <p14:creationId xmlns:p14="http://schemas.microsoft.com/office/powerpoint/2010/main" val="3492246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805" y="567002"/>
            <a:ext cx="8320215" cy="5590144"/>
          </a:xfrm>
        </p:spPr>
      </p:pic>
    </p:spTree>
    <p:extLst>
      <p:ext uri="{BB962C8B-B14F-4D97-AF65-F5344CB8AC3E}">
        <p14:creationId xmlns:p14="http://schemas.microsoft.com/office/powerpoint/2010/main" val="2964187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4121" y="685800"/>
            <a:ext cx="7007854" cy="5661212"/>
          </a:xfrm>
        </p:spPr>
      </p:pic>
    </p:spTree>
    <p:extLst>
      <p:ext uri="{BB962C8B-B14F-4D97-AF65-F5344CB8AC3E}">
        <p14:creationId xmlns:p14="http://schemas.microsoft.com/office/powerpoint/2010/main" val="2577896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258" r="-18258"/>
          <a:stretch/>
        </p:blipFill>
        <p:spPr>
          <a:xfrm>
            <a:off x="762001" y="457200"/>
            <a:ext cx="10591800" cy="5943600"/>
          </a:xfrm>
        </p:spPr>
      </p:pic>
    </p:spTree>
    <p:extLst>
      <p:ext uri="{BB962C8B-B14F-4D97-AF65-F5344CB8AC3E}">
        <p14:creationId xmlns:p14="http://schemas.microsoft.com/office/powerpoint/2010/main" val="1955051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3067" y="805018"/>
            <a:ext cx="8534400" cy="1507067"/>
          </a:xfrm>
        </p:spPr>
        <p:txBody>
          <a:bodyPr>
            <a:normAutofit/>
          </a:bodyPr>
          <a:lstStyle/>
          <a:p>
            <a:r>
              <a:rPr lang="sr-Latn-RS" dirty="0" smtClean="0"/>
              <a:t>QUERY IN CQRS </a:t>
            </a:r>
            <a:r>
              <a:rPr lang="sr-Latn-RS" dirty="0"/>
              <a:t>PATTERN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83067" y="2312085"/>
            <a:ext cx="8534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3600" dirty="0" smtClean="0"/>
              <a:t>A</a:t>
            </a:r>
            <a:r>
              <a:rPr lang="en-US" sz="3600" dirty="0" smtClean="0"/>
              <a:t> </a:t>
            </a:r>
            <a:r>
              <a:rPr lang="en-US" sz="3600" i="1" dirty="0"/>
              <a:t>query</a:t>
            </a:r>
            <a:r>
              <a:rPr lang="en-US" sz="3600" dirty="0"/>
              <a:t> returns data </a:t>
            </a:r>
            <a:r>
              <a:rPr lang="en-US" sz="3600" b="1" dirty="0"/>
              <a:t>and does not change any </a:t>
            </a:r>
            <a:r>
              <a:rPr lang="en-US" sz="3600" b="1" dirty="0" smtClean="0"/>
              <a:t>state</a:t>
            </a:r>
            <a:endParaRPr lang="sr-Latn-RS" sz="36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3600" dirty="0" smtClean="0"/>
              <a:t>A query does not change any state =&gt; no business logic</a:t>
            </a:r>
          </a:p>
          <a:p>
            <a:r>
              <a:rPr lang="sr-Latn-RS" sz="3600" dirty="0" smtClean="0"/>
              <a:t>  =&gt; no domain layer</a:t>
            </a:r>
          </a:p>
          <a:p>
            <a:r>
              <a:rPr lang="sr-Latn-RS" sz="3600" dirty="0"/>
              <a:t> </a:t>
            </a:r>
            <a:r>
              <a:rPr lang="sr-Latn-RS" sz="3600" dirty="0" smtClean="0"/>
              <a:t> =&gt; no domain driven design</a:t>
            </a:r>
            <a:endParaRPr lang="sr-Latn-RS" sz="3600" dirty="0"/>
          </a:p>
        </p:txBody>
      </p:sp>
    </p:spTree>
    <p:extLst>
      <p:ext uri="{BB962C8B-B14F-4D97-AF65-F5344CB8AC3E}">
        <p14:creationId xmlns:p14="http://schemas.microsoft.com/office/powerpoint/2010/main" val="548201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9537" y="685799"/>
            <a:ext cx="7042240" cy="5756189"/>
          </a:xfrm>
        </p:spPr>
      </p:pic>
    </p:spTree>
    <p:extLst>
      <p:ext uri="{BB962C8B-B14F-4D97-AF65-F5344CB8AC3E}">
        <p14:creationId xmlns:p14="http://schemas.microsoft.com/office/powerpoint/2010/main" val="4237411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3067" y="805018"/>
            <a:ext cx="8534400" cy="1507067"/>
          </a:xfrm>
        </p:spPr>
        <p:txBody>
          <a:bodyPr/>
          <a:lstStyle/>
          <a:p>
            <a:r>
              <a:rPr lang="en-US" dirty="0" err="1" smtClean="0"/>
              <a:t>Entit</a:t>
            </a:r>
            <a:r>
              <a:rPr lang="sr-Latn-RS" dirty="0" smtClean="0"/>
              <a:t>ies</a:t>
            </a:r>
            <a:r>
              <a:rPr lang="en-US" dirty="0" smtClean="0"/>
              <a:t> </a:t>
            </a:r>
            <a:r>
              <a:rPr lang="sr-Latn-RS" dirty="0" smtClean="0"/>
              <a:t>and</a:t>
            </a:r>
            <a:r>
              <a:rPr lang="en-US" dirty="0" smtClean="0"/>
              <a:t> </a:t>
            </a:r>
            <a:r>
              <a:rPr lang="en-US" dirty="0"/>
              <a:t>Value </a:t>
            </a:r>
            <a:r>
              <a:rPr lang="en-US" dirty="0" smtClean="0"/>
              <a:t>Object</a:t>
            </a:r>
            <a:r>
              <a:rPr lang="sr-Latn-RS" dirty="0" smtClean="0"/>
              <a:t>s</a:t>
            </a:r>
            <a:endParaRPr lang="sr-Latn-RS" dirty="0"/>
          </a:p>
        </p:txBody>
      </p:sp>
      <p:sp>
        <p:nvSpPr>
          <p:cNvPr id="5" name="TextBox 4"/>
          <p:cNvSpPr txBox="1"/>
          <p:nvPr/>
        </p:nvSpPr>
        <p:spPr>
          <a:xfrm>
            <a:off x="783067" y="2312085"/>
            <a:ext cx="1089886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 smtClean="0"/>
              <a:t>Entit</a:t>
            </a:r>
            <a:r>
              <a:rPr lang="sr-Latn-RS" sz="2400" dirty="0" smtClean="0"/>
              <a:t>ies</a:t>
            </a:r>
            <a:r>
              <a:rPr lang="en-US" sz="2400" dirty="0" smtClean="0"/>
              <a:t> </a:t>
            </a:r>
            <a:r>
              <a:rPr lang="sr-Latn-RS" sz="2400" dirty="0" smtClean="0"/>
              <a:t>have</a:t>
            </a:r>
            <a:r>
              <a:rPr lang="en-US" sz="2400" dirty="0" smtClean="0"/>
              <a:t> </a:t>
            </a:r>
            <a:r>
              <a:rPr lang="en-US" sz="2400" dirty="0"/>
              <a:t>id </a:t>
            </a:r>
            <a:r>
              <a:rPr lang="sr-Latn-RS" sz="2400" dirty="0" smtClean="0"/>
              <a:t>and they are</a:t>
            </a:r>
            <a:r>
              <a:rPr lang="en-US" sz="2400" dirty="0" smtClean="0"/>
              <a:t> </a:t>
            </a:r>
            <a:r>
              <a:rPr lang="sr-Latn-RS" sz="2400" dirty="0" smtClean="0"/>
              <a:t>mutable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r-Latn-RS" sz="3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Value Object</a:t>
            </a:r>
            <a:r>
              <a:rPr lang="sr-Latn-RS" sz="2400" dirty="0" smtClean="0"/>
              <a:t>s</a:t>
            </a:r>
            <a:r>
              <a:rPr lang="en-US" sz="2400" dirty="0" smtClean="0"/>
              <a:t> </a:t>
            </a:r>
            <a:r>
              <a:rPr lang="sr-Latn-RS" sz="2400" dirty="0" smtClean="0"/>
              <a:t>have not</a:t>
            </a:r>
            <a:r>
              <a:rPr lang="en-US" sz="2400" dirty="0" smtClean="0"/>
              <a:t> </a:t>
            </a:r>
            <a:r>
              <a:rPr lang="en-US" sz="2400" dirty="0"/>
              <a:t>id </a:t>
            </a:r>
            <a:r>
              <a:rPr lang="sr-Latn-RS" sz="2400" dirty="0" smtClean="0"/>
              <a:t>and</a:t>
            </a:r>
            <a:r>
              <a:rPr lang="en-US" sz="2400" dirty="0" smtClean="0"/>
              <a:t> </a:t>
            </a:r>
            <a:r>
              <a:rPr lang="sr-Latn-RS" sz="2400" dirty="0" smtClean="0"/>
              <a:t>they are</a:t>
            </a:r>
            <a:r>
              <a:rPr lang="en-US" sz="2400" dirty="0" smtClean="0"/>
              <a:t> immutable</a:t>
            </a:r>
            <a:endParaRPr lang="sr-Latn-R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sr-Latn-R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Entit</a:t>
            </a:r>
            <a:r>
              <a:rPr lang="sr-Latn-RS" sz="2400" dirty="0"/>
              <a:t>ies</a:t>
            </a:r>
            <a:r>
              <a:rPr lang="en-US" sz="2400" dirty="0"/>
              <a:t> </a:t>
            </a:r>
            <a:r>
              <a:rPr lang="sr-Latn-RS" sz="2400" dirty="0" smtClean="0"/>
              <a:t>have their tables in the database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r-Latn-R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Value </a:t>
            </a:r>
            <a:r>
              <a:rPr lang="en-US" sz="2400" dirty="0" smtClean="0"/>
              <a:t>Object</a:t>
            </a:r>
            <a:r>
              <a:rPr lang="sr-Latn-RS" sz="2400" dirty="0" smtClean="0"/>
              <a:t>s</a:t>
            </a:r>
            <a:r>
              <a:rPr lang="en-US" sz="2400" dirty="0" smtClean="0"/>
              <a:t> </a:t>
            </a:r>
            <a:r>
              <a:rPr lang="sr-Latn-RS" sz="2400" dirty="0" smtClean="0"/>
              <a:t>have not </a:t>
            </a:r>
            <a:r>
              <a:rPr lang="sr-Latn-RS" sz="2400" dirty="0"/>
              <a:t>their </a:t>
            </a:r>
            <a:r>
              <a:rPr lang="sr-Latn-RS" sz="2400" dirty="0" smtClean="0"/>
              <a:t>tables </a:t>
            </a:r>
            <a:r>
              <a:rPr lang="sr-Latn-RS" sz="2400" dirty="0"/>
              <a:t>in the database</a:t>
            </a:r>
            <a:endParaRPr lang="sr-Latn-R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Value </a:t>
            </a:r>
            <a:r>
              <a:rPr lang="en-US" sz="2400" dirty="0" smtClean="0"/>
              <a:t>Object</a:t>
            </a:r>
            <a:r>
              <a:rPr lang="sr-Latn-RS" sz="2400" dirty="0" smtClean="0"/>
              <a:t>s</a:t>
            </a:r>
            <a:r>
              <a:rPr lang="en-US" sz="2400" dirty="0" smtClean="0"/>
              <a:t> </a:t>
            </a:r>
            <a:r>
              <a:rPr lang="sr-Latn-RS" sz="2400" dirty="0" smtClean="0"/>
              <a:t>cannot exist without and entity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sr-Latn-RS" sz="2400" dirty="0"/>
          </a:p>
        </p:txBody>
      </p:sp>
    </p:spTree>
    <p:extLst>
      <p:ext uri="{BB962C8B-B14F-4D97-AF65-F5344CB8AC3E}">
        <p14:creationId xmlns:p14="http://schemas.microsoft.com/office/powerpoint/2010/main" val="1019193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99542" y="1488301"/>
            <a:ext cx="1089886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7200" b="1" dirty="0" smtClean="0"/>
              <a:t>Be careful </a:t>
            </a:r>
            <a:r>
              <a:rPr lang="sr-Latn-RS" sz="7200" dirty="0" smtClean="0"/>
              <a:t>of too many value object types</a:t>
            </a:r>
            <a:endParaRPr lang="en-US" sz="7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sr-Latn-RS" sz="7200" dirty="0"/>
          </a:p>
        </p:txBody>
      </p:sp>
    </p:spTree>
    <p:extLst>
      <p:ext uri="{BB962C8B-B14F-4D97-AF65-F5344CB8AC3E}">
        <p14:creationId xmlns:p14="http://schemas.microsoft.com/office/powerpoint/2010/main" val="1277892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99542" y="1488301"/>
            <a:ext cx="1089886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7200" dirty="0" smtClean="0"/>
              <a:t>Add value </a:t>
            </a:r>
            <a:r>
              <a:rPr lang="sr-Latn-RS" sz="7200" dirty="0" smtClean="0"/>
              <a:t>object </a:t>
            </a:r>
            <a:r>
              <a:rPr lang="sr-Latn-RS" sz="7200" dirty="0" smtClean="0"/>
              <a:t>types </a:t>
            </a:r>
            <a:r>
              <a:rPr lang="sr-Latn-RS" sz="7200" b="1" dirty="0" smtClean="0"/>
              <a:t>as you need them(not before)</a:t>
            </a:r>
            <a:endParaRPr lang="en-US" sz="72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sr-Latn-RS" sz="7200" dirty="0"/>
          </a:p>
        </p:txBody>
      </p:sp>
    </p:spTree>
    <p:extLst>
      <p:ext uri="{BB962C8B-B14F-4D97-AF65-F5344CB8AC3E}">
        <p14:creationId xmlns:p14="http://schemas.microsoft.com/office/powerpoint/2010/main" val="1125663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869" y="391887"/>
            <a:ext cx="11150083" cy="6064898"/>
          </a:xfrm>
        </p:spPr>
      </p:pic>
    </p:spTree>
    <p:extLst>
      <p:ext uri="{BB962C8B-B14F-4D97-AF65-F5344CB8AC3E}">
        <p14:creationId xmlns:p14="http://schemas.microsoft.com/office/powerpoint/2010/main" val="3763909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2"/>
          <p:cNvSpPr txBox="1">
            <a:spLocks/>
          </p:cNvSpPr>
          <p:nvPr/>
        </p:nvSpPr>
        <p:spPr>
          <a:xfrm>
            <a:off x="517816" y="763556"/>
            <a:ext cx="11506201" cy="13716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sr-Latn-RS" smtClean="0"/>
              <a:t>QUESTIONS ?</a:t>
            </a:r>
            <a:endParaRPr lang="en-US" dirty="0"/>
          </a:p>
        </p:txBody>
      </p:sp>
      <p:sp>
        <p:nvSpPr>
          <p:cNvPr id="6" name="Title 12"/>
          <p:cNvSpPr txBox="1">
            <a:spLocks/>
          </p:cNvSpPr>
          <p:nvPr/>
        </p:nvSpPr>
        <p:spPr>
          <a:xfrm>
            <a:off x="150812" y="2438400"/>
            <a:ext cx="11498916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7200" dirty="0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150812" y="2570202"/>
            <a:ext cx="12213795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r-Latn-RS" altLang="sr-Latn-RS" sz="6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Thank you for your attention</a:t>
            </a:r>
            <a:r>
              <a:rPr kumimoji="0" lang="sr-Latn-RS" altLang="sr-Latn-RS" sz="6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sr-Latn-RS" altLang="sr-Latn-RS" sz="6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968759" y="4674637"/>
            <a:ext cx="710059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sz="6600" dirty="0" smtClean="0"/>
              <a:t>The end</a:t>
            </a:r>
            <a:endParaRPr lang="sr-Latn-RS" sz="6600" dirty="0"/>
          </a:p>
        </p:txBody>
      </p:sp>
    </p:spTree>
    <p:extLst>
      <p:ext uri="{BB962C8B-B14F-4D97-AF65-F5344CB8AC3E}">
        <p14:creationId xmlns:p14="http://schemas.microsoft.com/office/powerpoint/2010/main" val="2270791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3067" y="805018"/>
            <a:ext cx="8534400" cy="1507067"/>
          </a:xfrm>
        </p:spPr>
        <p:txBody>
          <a:bodyPr/>
          <a:lstStyle/>
          <a:p>
            <a:r>
              <a:rPr lang="sr-Latn-RS" dirty="0" smtClean="0"/>
              <a:t>EVERY APPLICATION CONTAINS</a:t>
            </a:r>
            <a:endParaRPr lang="sr-Latn-RS" dirty="0"/>
          </a:p>
        </p:txBody>
      </p:sp>
      <p:sp>
        <p:nvSpPr>
          <p:cNvPr id="5" name="TextBox 4"/>
          <p:cNvSpPr txBox="1"/>
          <p:nvPr/>
        </p:nvSpPr>
        <p:spPr>
          <a:xfrm>
            <a:off x="783067" y="2312085"/>
            <a:ext cx="8534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3600" dirty="0" smtClean="0"/>
              <a:t>Functionality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3600" dirty="0" smtClean="0"/>
              <a:t>Data</a:t>
            </a:r>
            <a:endParaRPr lang="sr-Latn-RS" sz="3600" dirty="0"/>
          </a:p>
        </p:txBody>
      </p:sp>
    </p:spTree>
    <p:extLst>
      <p:ext uri="{BB962C8B-B14F-4D97-AF65-F5344CB8AC3E}">
        <p14:creationId xmlns:p14="http://schemas.microsoft.com/office/powerpoint/2010/main" val="3801177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3067" y="805018"/>
            <a:ext cx="8534400" cy="1507067"/>
          </a:xfrm>
        </p:spPr>
        <p:txBody>
          <a:bodyPr/>
          <a:lstStyle/>
          <a:p>
            <a:r>
              <a:rPr lang="sr-Latn-RS" dirty="0" smtClean="0"/>
              <a:t>Functionality of application</a:t>
            </a:r>
            <a:endParaRPr lang="sr-Latn-RS" dirty="0"/>
          </a:p>
        </p:txBody>
      </p:sp>
      <p:sp>
        <p:nvSpPr>
          <p:cNvPr id="5" name="TextBox 4"/>
          <p:cNvSpPr txBox="1"/>
          <p:nvPr/>
        </p:nvSpPr>
        <p:spPr>
          <a:xfrm>
            <a:off x="783067" y="2312085"/>
            <a:ext cx="8534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3600" dirty="0" smtClean="0"/>
              <a:t>Application services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3600" dirty="0" smtClean="0"/>
              <a:t>Domain services</a:t>
            </a:r>
            <a:endParaRPr lang="sr-Latn-RS" sz="3600" dirty="0"/>
          </a:p>
        </p:txBody>
      </p:sp>
    </p:spTree>
    <p:extLst>
      <p:ext uri="{BB962C8B-B14F-4D97-AF65-F5344CB8AC3E}">
        <p14:creationId xmlns:p14="http://schemas.microsoft.com/office/powerpoint/2010/main" val="1464032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3067" y="805018"/>
            <a:ext cx="8534400" cy="1507067"/>
          </a:xfrm>
        </p:spPr>
        <p:txBody>
          <a:bodyPr/>
          <a:lstStyle/>
          <a:p>
            <a:r>
              <a:rPr lang="sr-Latn-RS" dirty="0" smtClean="0"/>
              <a:t>DATA of application</a:t>
            </a:r>
            <a:endParaRPr lang="sr-Latn-RS" dirty="0"/>
          </a:p>
        </p:txBody>
      </p:sp>
      <p:sp>
        <p:nvSpPr>
          <p:cNvPr id="5" name="TextBox 4"/>
          <p:cNvSpPr txBox="1"/>
          <p:nvPr/>
        </p:nvSpPr>
        <p:spPr>
          <a:xfrm>
            <a:off x="783067" y="2312085"/>
            <a:ext cx="8534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3600" dirty="0" smtClean="0"/>
              <a:t>Models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3600" dirty="0" smtClean="0"/>
              <a:t>DTOes(Data Transfer Objects)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3600" dirty="0" smtClean="0"/>
              <a:t>Entities</a:t>
            </a:r>
            <a:endParaRPr lang="sr-Latn-RS" sz="3600" dirty="0"/>
          </a:p>
        </p:txBody>
      </p:sp>
    </p:spTree>
    <p:extLst>
      <p:ext uri="{BB962C8B-B14F-4D97-AF65-F5344CB8AC3E}">
        <p14:creationId xmlns:p14="http://schemas.microsoft.com/office/powerpoint/2010/main" val="2360083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3067" y="805018"/>
            <a:ext cx="8534400" cy="1507067"/>
          </a:xfrm>
        </p:spPr>
        <p:txBody>
          <a:bodyPr/>
          <a:lstStyle/>
          <a:p>
            <a:r>
              <a:rPr lang="sr-Latn-RS" dirty="0"/>
              <a:t>Application services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83067" y="2312085"/>
            <a:ext cx="8534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3600" dirty="0" smtClean="0"/>
              <a:t>Application services are responsible for implementing features of application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3600" dirty="0" smtClean="0"/>
              <a:t>One method of application service is equal one feature of apllication</a:t>
            </a:r>
            <a:endParaRPr lang="sr-Latn-RS" sz="3600" dirty="0"/>
          </a:p>
        </p:txBody>
      </p:sp>
    </p:spTree>
    <p:extLst>
      <p:ext uri="{BB962C8B-B14F-4D97-AF65-F5344CB8AC3E}">
        <p14:creationId xmlns:p14="http://schemas.microsoft.com/office/powerpoint/2010/main" val="1730560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3067" y="805018"/>
            <a:ext cx="8534400" cy="1507067"/>
          </a:xfrm>
        </p:spPr>
        <p:txBody>
          <a:bodyPr/>
          <a:lstStyle/>
          <a:p>
            <a:r>
              <a:rPr lang="sr-Latn-RS" dirty="0" smtClean="0"/>
              <a:t>DOMAIN </a:t>
            </a:r>
            <a:r>
              <a:rPr lang="sr-Latn-RS" dirty="0"/>
              <a:t>services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83067" y="2312085"/>
            <a:ext cx="8534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3600" dirty="0" smtClean="0"/>
              <a:t>Domain service is responsible for implementing business logic related to one </a:t>
            </a:r>
            <a:r>
              <a:rPr lang="sr-Latn-RS" sz="3600" dirty="0"/>
              <a:t>entity</a:t>
            </a:r>
            <a:r>
              <a:rPr lang="sr-Latn-RS" sz="3600" dirty="0" smtClean="0"/>
              <a:t> 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3600" dirty="0" smtClean="0"/>
              <a:t>One method of domain service is equal procesing one operation toward one entity type </a:t>
            </a:r>
            <a:endParaRPr lang="sr-Latn-RS" sz="3600" dirty="0"/>
          </a:p>
        </p:txBody>
      </p:sp>
    </p:spTree>
    <p:extLst>
      <p:ext uri="{BB962C8B-B14F-4D97-AF65-F5344CB8AC3E}">
        <p14:creationId xmlns:p14="http://schemas.microsoft.com/office/powerpoint/2010/main" val="3427319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1784" y="685800"/>
            <a:ext cx="7170278" cy="5611007"/>
          </a:xfrm>
        </p:spPr>
      </p:pic>
    </p:spTree>
    <p:extLst>
      <p:ext uri="{BB962C8B-B14F-4D97-AF65-F5344CB8AC3E}">
        <p14:creationId xmlns:p14="http://schemas.microsoft.com/office/powerpoint/2010/main" val="1228319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544" y="576072"/>
            <a:ext cx="7095744" cy="5542446"/>
          </a:xfrm>
        </p:spPr>
      </p:pic>
    </p:spTree>
    <p:extLst>
      <p:ext uri="{BB962C8B-B14F-4D97-AF65-F5344CB8AC3E}">
        <p14:creationId xmlns:p14="http://schemas.microsoft.com/office/powerpoint/2010/main" val="2967022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226</TotalTime>
  <Words>329</Words>
  <Application>Microsoft Office PowerPoint</Application>
  <PresentationFormat>Widescreen</PresentationFormat>
  <Paragraphs>64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 Unicode MS</vt:lpstr>
      <vt:lpstr>Arial</vt:lpstr>
      <vt:lpstr>Century Gothic</vt:lpstr>
      <vt:lpstr>Wingdings 3</vt:lpstr>
      <vt:lpstr>Slice</vt:lpstr>
      <vt:lpstr>APPLICATION LAYER AND Domen Driven Design in programming language C#</vt:lpstr>
      <vt:lpstr>PowerPoint Presentation</vt:lpstr>
      <vt:lpstr>EVERY APPLICATION CONTAINS</vt:lpstr>
      <vt:lpstr>Functionality of application</vt:lpstr>
      <vt:lpstr>DATA of application</vt:lpstr>
      <vt:lpstr>Application services</vt:lpstr>
      <vt:lpstr>DOMAIN services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CQRS(Command Query Responsibility Segregation) PATTERN</vt:lpstr>
      <vt:lpstr>CQRS(Command Query Responsibility Segregation) PATTERN</vt:lpstr>
      <vt:lpstr>PowerPoint Presentation</vt:lpstr>
      <vt:lpstr>PowerPoint Presentation</vt:lpstr>
      <vt:lpstr>QUERY IN CQRS PATTERN</vt:lpstr>
      <vt:lpstr>PowerPoint Presentation</vt:lpstr>
      <vt:lpstr>Entities and Value Objects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Nikola</dc:creator>
  <cp:lastModifiedBy>Nikola</cp:lastModifiedBy>
  <cp:revision>68</cp:revision>
  <dcterms:created xsi:type="dcterms:W3CDTF">2020-03-28T22:12:17Z</dcterms:created>
  <dcterms:modified xsi:type="dcterms:W3CDTF">2020-03-29T21:23:00Z</dcterms:modified>
</cp:coreProperties>
</file>