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325" r:id="rId3"/>
    <p:sldId id="360" r:id="rId4"/>
    <p:sldId id="361" r:id="rId5"/>
    <p:sldId id="352" r:id="rId6"/>
    <p:sldId id="319" r:id="rId7"/>
    <p:sldId id="328" r:id="rId8"/>
    <p:sldId id="364" r:id="rId9"/>
    <p:sldId id="335" r:id="rId10"/>
    <p:sldId id="365" r:id="rId11"/>
    <p:sldId id="323" r:id="rId12"/>
    <p:sldId id="366" r:id="rId13"/>
    <p:sldId id="372" r:id="rId14"/>
    <p:sldId id="353" r:id="rId15"/>
    <p:sldId id="354" r:id="rId16"/>
    <p:sldId id="355" r:id="rId17"/>
    <p:sldId id="356" r:id="rId18"/>
    <p:sldId id="320" r:id="rId19"/>
    <p:sldId id="367" r:id="rId20"/>
    <p:sldId id="359" r:id="rId21"/>
    <p:sldId id="358" r:id="rId22"/>
    <p:sldId id="322" r:id="rId23"/>
    <p:sldId id="368" r:id="rId24"/>
    <p:sldId id="324" r:id="rId25"/>
    <p:sldId id="369" r:id="rId26"/>
    <p:sldId id="362" r:id="rId27"/>
    <p:sldId id="363" r:id="rId28"/>
    <p:sldId id="326" r:id="rId29"/>
    <p:sldId id="370" r:id="rId30"/>
    <p:sldId id="327" r:id="rId31"/>
    <p:sldId id="329" r:id="rId32"/>
    <p:sldId id="330" r:id="rId33"/>
    <p:sldId id="331" r:id="rId34"/>
    <p:sldId id="334" r:id="rId35"/>
    <p:sldId id="371" r:id="rId36"/>
    <p:sldId id="332" r:id="rId37"/>
  </p:sldIdLst>
  <p:sldSz cx="12188825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howGuides="1">
      <p:cViewPr>
        <p:scale>
          <a:sx n="120" d="100"/>
          <a:sy n="120" d="100"/>
        </p:scale>
        <p:origin x="-18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Domen Driven Dizajn </a:t>
            </a:r>
            <a:r>
              <a:rPr lang="sr-Latn-RS" dirty="0"/>
              <a:t>u</a:t>
            </a:r>
            <a:r>
              <a:rPr lang="en-US" dirty="0" smtClean="0"/>
              <a:t> </a:t>
            </a:r>
            <a:r>
              <a:rPr lang="sr-Latn-RS" dirty="0" smtClean="0"/>
              <a:t>programskom jeziku</a:t>
            </a:r>
            <a:r>
              <a:rPr lang="en-US" dirty="0" smtClean="0"/>
              <a:t> </a:t>
            </a:r>
            <a:r>
              <a:rPr lang="sr-Latn-RS" dirty="0" smtClean="0"/>
              <a:t>			    </a:t>
            </a:r>
            <a:r>
              <a:rPr lang="en-US" dirty="0" smtClean="0"/>
              <a:t>C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ratak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MVC </a:t>
            </a:r>
            <a:r>
              <a:rPr lang="en-US" dirty="0" err="1" smtClean="0"/>
              <a:t>koncepta</a:t>
            </a:r>
            <a:r>
              <a:rPr lang="en-US" dirty="0" smtClean="0"/>
              <a:t> I </a:t>
            </a:r>
            <a:r>
              <a:rPr lang="en-US" dirty="0" err="1" smtClean="0"/>
              <a:t>gde</a:t>
            </a:r>
            <a:r>
              <a:rPr lang="en-US" dirty="0" smtClean="0"/>
              <a:t> se u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koncept</a:t>
            </a:r>
            <a:r>
              <a:rPr lang="en-US" dirty="0" smtClean="0"/>
              <a:t> </a:t>
            </a:r>
            <a:r>
              <a:rPr lang="en-US" dirty="0" err="1" smtClean="0"/>
              <a:t>uklapa</a:t>
            </a:r>
            <a:r>
              <a:rPr lang="en-US" dirty="0" smtClean="0"/>
              <a:t> Domain Driven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9" r="-17139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0722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modelovanja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1 I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Entiteti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smtClean="0"/>
              <a:t>Value Object-i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Entiteti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id I </a:t>
            </a:r>
            <a:r>
              <a:rPr lang="en-US" dirty="0" err="1" smtClean="0"/>
              <a:t>promenljivi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(mutable)</a:t>
            </a:r>
            <a:endParaRPr lang="en-US" dirty="0" smtClean="0"/>
          </a:p>
          <a:p>
            <a:r>
              <a:rPr lang="en-US" dirty="0" smtClean="0"/>
              <a:t>Value Object-I </a:t>
            </a:r>
            <a:r>
              <a:rPr lang="en-US" dirty="0" err="1" smtClean="0"/>
              <a:t>nemaju</a:t>
            </a:r>
            <a:r>
              <a:rPr lang="en-US" dirty="0" smtClean="0"/>
              <a:t> id I </a:t>
            </a:r>
            <a:r>
              <a:rPr lang="en-US" dirty="0" err="1" smtClean="0"/>
              <a:t>nepromenljivi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(immutable)</a:t>
            </a:r>
            <a:endParaRPr lang="en-US" dirty="0" smtClean="0"/>
          </a:p>
          <a:p>
            <a:r>
              <a:rPr lang="en-US" dirty="0" err="1" smtClean="0"/>
              <a:t>Entiteti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Value Object-I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tabelu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Value Object-I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postojati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entiteta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vezane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proizvode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stavku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stavki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minimalne</a:t>
            </a:r>
            <a:r>
              <a:rPr lang="en-US" dirty="0" smtClean="0"/>
              <a:t> </a:t>
            </a:r>
            <a:r>
              <a:rPr lang="en-US" dirty="0" err="1" smtClean="0"/>
              <a:t>novčane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maksimalne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stavki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ukupne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8" r="-1477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8464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Uvodjenje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r>
              <a:rPr lang="en-US" dirty="0" smtClean="0"/>
              <a:t> I </a:t>
            </a:r>
            <a:r>
              <a:rPr lang="en-US" dirty="0" err="1" smtClean="0"/>
              <a:t>repositorija</a:t>
            </a:r>
            <a:r>
              <a:rPr lang="en-US" dirty="0" smtClean="0"/>
              <a:t>(</a:t>
            </a:r>
            <a:r>
              <a:rPr lang="en-US" dirty="0" err="1" smtClean="0"/>
              <a:t>funkcionalnih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DDD-a)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Svaka aplikacija se sastoji od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677399" cy="4114801"/>
          </a:xfrm>
        </p:spPr>
        <p:txBody>
          <a:bodyPr/>
          <a:lstStyle/>
          <a:p>
            <a:r>
              <a:rPr lang="sr-Latn-RS" dirty="0"/>
              <a:t>Funkcionalnosti</a:t>
            </a:r>
          </a:p>
          <a:p>
            <a:r>
              <a:rPr lang="en-US" dirty="0" err="1" smtClean="0"/>
              <a:t>Podataka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972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odgovrni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/>
              <a:t>StorageService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=&gt; </a:t>
            </a:r>
            <a:r>
              <a:rPr lang="en-US" dirty="0" err="1"/>
              <a:t>ProductService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StorageItemService</a:t>
            </a:r>
            <a:endParaRPr lang="en-US" dirty="0" smtClean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MoneyItemValueService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I Repository-</a:t>
            </a:r>
            <a:r>
              <a:rPr lang="en-US" dirty="0" err="1" smtClean="0"/>
              <a:t>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aplkacije</a:t>
            </a:r>
            <a:endParaRPr lang="en-US" dirty="0" smtClean="0"/>
          </a:p>
          <a:p>
            <a:r>
              <a:rPr lang="en-US" dirty="0" err="1" smtClean="0"/>
              <a:t>Servisi</a:t>
            </a:r>
            <a:r>
              <a:rPr lang="en-US" dirty="0" smtClean="0"/>
              <a:t> NE SMEJU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pristupati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Repository-</a:t>
            </a:r>
            <a:r>
              <a:rPr lang="en-US" dirty="0" err="1" smtClean="0"/>
              <a:t>iji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 Repository-</a:t>
            </a:r>
            <a:r>
              <a:rPr lang="en-US" dirty="0" err="1" smtClean="0"/>
              <a:t>iji</a:t>
            </a:r>
            <a:r>
              <a:rPr lang="en-US" dirty="0" smtClean="0"/>
              <a:t> NE SMEJU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nikakvu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97" r="-18297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37052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/>
              <a:t>Dependency </a:t>
            </a:r>
            <a:r>
              <a:rPr lang="en-US" dirty="0" smtClean="0"/>
              <a:t>injection-a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4, 5 I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5" r="-20205"/>
          <a:stretch/>
        </p:blipFill>
        <p:spPr>
          <a:xfrm>
            <a:off x="760412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27059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Factory I </a:t>
            </a:r>
            <a:r>
              <a:rPr lang="en-US" dirty="0" err="1" smtClean="0"/>
              <a:t>gde</a:t>
            </a:r>
            <a:r>
              <a:rPr lang="en-US" dirty="0" smtClean="0"/>
              <a:t> se on </a:t>
            </a:r>
            <a:r>
              <a:rPr lang="en-US" dirty="0" err="1" smtClean="0"/>
              <a:t>uklapa</a:t>
            </a:r>
            <a:r>
              <a:rPr lang="en-US" dirty="0" smtClean="0"/>
              <a:t> u DDD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odredjenu</a:t>
            </a:r>
            <a:r>
              <a:rPr lang="en-US" dirty="0" smtClean="0"/>
              <a:t> </a:t>
            </a:r>
            <a:r>
              <a:rPr lang="en-US" dirty="0" err="1" smtClean="0"/>
              <a:t>lokaciju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robom</a:t>
            </a:r>
            <a:endParaRPr lang="en-US" dirty="0" smtClean="0"/>
          </a:p>
          <a:p>
            <a:r>
              <a:rPr lang="en-US" dirty="0" err="1" smtClean="0"/>
              <a:t>Obavestavanje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klijenata</a:t>
            </a:r>
            <a:r>
              <a:rPr lang="en-US" dirty="0" smtClean="0"/>
              <a:t> da je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dirty="0" smtClean="0"/>
              <a:t> </a:t>
            </a:r>
            <a:r>
              <a:rPr lang="en-US" dirty="0" err="1" smtClean="0"/>
              <a:t>stigao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odrediste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7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Podaci vezane za nove funkcionalnosti aplikacije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Kamion</a:t>
            </a:r>
            <a:r>
              <a:rPr lang="en-US" dirty="0"/>
              <a:t> (Set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, </a:t>
            </a:r>
            <a:r>
              <a:rPr lang="en-US" dirty="0" err="1"/>
              <a:t>Prikolica</a:t>
            </a:r>
            <a:r>
              <a:rPr lang="en-US" dirty="0"/>
              <a:t>, Motor </a:t>
            </a:r>
            <a:r>
              <a:rPr lang="en-US" dirty="0" err="1"/>
              <a:t>kamiona</a:t>
            </a:r>
            <a:r>
              <a:rPr lang="en-US" dirty="0"/>
              <a:t>)</a:t>
            </a:r>
          </a:p>
          <a:p>
            <a:r>
              <a:rPr lang="en-US" dirty="0"/>
              <a:t>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točkova</a:t>
            </a:r>
            <a:r>
              <a:rPr lang="en-US" dirty="0"/>
              <a:t>)</a:t>
            </a:r>
          </a:p>
          <a:p>
            <a:r>
              <a:rPr lang="en-US" dirty="0" err="1"/>
              <a:t>Prikolica</a:t>
            </a:r>
            <a:r>
              <a:rPr lang="en-US" dirty="0"/>
              <a:t>(</a:t>
            </a:r>
            <a:r>
              <a:rPr lang="en-US" dirty="0" err="1"/>
              <a:t>nosivost</a:t>
            </a:r>
            <a:r>
              <a:rPr lang="en-US" dirty="0"/>
              <a:t> </a:t>
            </a:r>
            <a:r>
              <a:rPr lang="en-US" dirty="0" err="1"/>
              <a:t>prikolice</a:t>
            </a:r>
            <a:r>
              <a:rPr lang="en-US" dirty="0"/>
              <a:t>)</a:t>
            </a:r>
          </a:p>
          <a:p>
            <a:r>
              <a:rPr lang="en-US" dirty="0"/>
              <a:t>Motor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jačina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3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04" r="-16204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0991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agregata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8 I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aplikaciju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I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njegovoj</a:t>
            </a:r>
            <a:r>
              <a:rPr lang="en-US" dirty="0"/>
              <a:t>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3" y="609600"/>
            <a:ext cx="10588625" cy="5943600"/>
          </a:xfrm>
        </p:spPr>
      </p:pic>
      <p:pic>
        <p:nvPicPr>
          <p:cNvPr id="4" name="Picture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0" y="609600"/>
            <a:ext cx="10588625" cy="59436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066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šablonom </a:t>
            </a:r>
            <a:r>
              <a:rPr lang="en-US" sz="2800" dirty="0" smtClean="0"/>
              <a:t>Domain </a:t>
            </a:r>
            <a:r>
              <a:rPr lang="en-US" sz="2800" dirty="0"/>
              <a:t>Driven </a:t>
            </a:r>
            <a:r>
              <a:rPr lang="en-US" sz="2800" dirty="0" smtClean="0"/>
              <a:t>Design</a:t>
            </a:r>
            <a:r>
              <a:rPr lang="sr-Latn-RS" sz="2800" dirty="0" smtClean="0"/>
              <a:t>-om?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Domenske probleme.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Da li postoje još neki šabloni i ako postoje navedite tri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Da.</a:t>
            </a:r>
            <a:endParaRPr lang="en-US" sz="2800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379412" y="3352800"/>
            <a:ext cx="8458200" cy="3048000"/>
          </a:xfrm>
        </p:spPr>
        <p:txBody>
          <a:bodyPr/>
          <a:lstStyle/>
          <a:p>
            <a:r>
              <a:rPr lang="sr-Latn-RS" dirty="0" smtClean="0"/>
              <a:t>State</a:t>
            </a:r>
          </a:p>
          <a:p>
            <a:r>
              <a:rPr lang="sr-Latn-RS" dirty="0" smtClean="0"/>
              <a:t>Command</a:t>
            </a:r>
          </a:p>
          <a:p>
            <a:r>
              <a:rPr lang="sr-Latn-R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ovom drugom vrstom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Probleme organizacije koda.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1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756280"/>
            <a:ext cx="10588625" cy="4120259"/>
          </a:xfrm>
        </p:spPr>
      </p:pic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82624" y="228600"/>
            <a:ext cx="11506201" cy="8382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Command šablon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7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Command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organizaciju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I DDD-a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smtClean="0"/>
              <a:t> 10 I 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dirty="0" smtClean="0"/>
              <a:t>Pitanja?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</a:t>
            </a:r>
            <a:r>
              <a:rPr lang="sr-Latn-RS" sz="7200" dirty="0" smtClean="0"/>
              <a:t>Hvala na pažnji</a:t>
            </a:r>
            <a:endParaRPr lang="en-US" sz="7200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0812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7770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               </a:t>
            </a:r>
            <a:r>
              <a:rPr lang="sr-Latn-RS" sz="7200" dirty="0" smtClean="0"/>
              <a:t>Kraj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željenog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najmanja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najveća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prosečne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ukupne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Koji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Stovarište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vrsta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Proizvod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jedinična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Stavka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Novčana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03" r="-19903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113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0203" y="228600"/>
            <a:ext cx="9144001" cy="762000"/>
          </a:xfrm>
        </p:spPr>
        <p:txBody>
          <a:bodyPr/>
          <a:lstStyle/>
          <a:p>
            <a:r>
              <a:rPr lang="en-US" dirty="0" err="1" smtClean="0"/>
              <a:t>Slojevita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r>
              <a:rPr lang="en-US" dirty="0" smtClean="0"/>
              <a:t>(</a:t>
            </a:r>
            <a:r>
              <a:rPr lang="sr-Latn-RS" dirty="0" smtClean="0"/>
              <a:t>Layered Architecture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5856" y="1021934"/>
            <a:ext cx="10363199" cy="560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smtClean="0"/>
              <a:t>Postoje 4 sloja aplikacije</a:t>
            </a:r>
            <a:endParaRPr lang="sr-Latn-RS" dirty="0" smtClean="0"/>
          </a:p>
          <a:p>
            <a:pPr marL="0" indent="0">
              <a:buNone/>
            </a:pPr>
            <a:r>
              <a:rPr lang="sr-Latn-RS" sz="2000" dirty="0" smtClean="0"/>
              <a:t>Korisnički interfejs</a:t>
            </a:r>
            <a:r>
              <a:rPr lang="en-US" sz="2000" dirty="0" smtClean="0"/>
              <a:t>(View):</a:t>
            </a:r>
            <a:endParaRPr lang="sr-Latn-RS" sz="2000" dirty="0" smtClean="0"/>
          </a:p>
          <a:p>
            <a:r>
              <a:rPr lang="sr-Latn-RS" sz="2000" dirty="0" smtClean="0"/>
              <a:t>On je odgovoran za prezentovanje informacija korisniku i primanje komandi od strane korisnika.</a:t>
            </a:r>
          </a:p>
          <a:p>
            <a:pPr marL="0" indent="0">
              <a:buNone/>
            </a:pPr>
            <a:r>
              <a:rPr lang="sr-Latn-RS" sz="2000" dirty="0" smtClean="0"/>
              <a:t>Aplikacijski nivo</a:t>
            </a:r>
            <a:r>
              <a:rPr lang="en-US" sz="2000" dirty="0" smtClean="0"/>
              <a:t>(Controller) </a:t>
            </a:r>
            <a:r>
              <a:rPr lang="en-US" sz="2000" dirty="0"/>
              <a:t>:</a:t>
            </a:r>
            <a:endParaRPr lang="sr-Latn-RS" sz="2000" dirty="0" smtClean="0"/>
          </a:p>
          <a:p>
            <a:r>
              <a:rPr lang="sr-Latn-RS" sz="2000" dirty="0" smtClean="0"/>
              <a:t>To je nivo koji upravlja aktivnostima same aplikacije. On ne sadrži poslovnu logiku. </a:t>
            </a:r>
          </a:p>
          <a:p>
            <a:pPr marL="0" indent="0">
              <a:buNone/>
            </a:pPr>
            <a:r>
              <a:rPr lang="sr-Latn-RS" sz="2000" dirty="0" smtClean="0"/>
              <a:t>Domenski nivo</a:t>
            </a:r>
            <a:r>
              <a:rPr lang="en-US" sz="2000" dirty="0" smtClean="0"/>
              <a:t>(Model) :</a:t>
            </a:r>
          </a:p>
          <a:p>
            <a:r>
              <a:rPr lang="sr-Latn-RS" sz="2000" dirty="0" smtClean="0"/>
              <a:t>Ovaj nivo sadrži sve informacije o domenu</a:t>
            </a:r>
            <a:r>
              <a:rPr lang="en-US" sz="2000" dirty="0" smtClean="0"/>
              <a:t>.</a:t>
            </a:r>
            <a:r>
              <a:rPr lang="sr-Latn-RS" sz="2000" dirty="0" smtClean="0"/>
              <a:t> On predstavlja srce poslovne logike. U njemu se manipuliše stanjima objekata poslovne logike.</a:t>
            </a:r>
          </a:p>
          <a:p>
            <a:pPr marL="0" indent="0">
              <a:buNone/>
            </a:pPr>
            <a:r>
              <a:rPr lang="sr-Latn-RS" sz="2000" dirty="0"/>
              <a:t>Infrastrukturni nivo</a:t>
            </a:r>
            <a:r>
              <a:rPr lang="en-US" sz="2000" dirty="0"/>
              <a:t> :</a:t>
            </a:r>
            <a:endParaRPr lang="sr-Latn-RS" sz="2000" dirty="0" smtClean="0"/>
          </a:p>
          <a:p>
            <a:r>
              <a:rPr lang="sr-Latn-RS" sz="2000" dirty="0" smtClean="0"/>
              <a:t>To je poslednji nivo u kome se čuvaju stalno(permanent) stanja objekata poslovne logike. Npr. </a:t>
            </a:r>
            <a:r>
              <a:rPr lang="sr-Latn-RS" sz="2000" dirty="0"/>
              <a:t>b</a:t>
            </a:r>
            <a:r>
              <a:rPr lang="sr-Latn-RS" sz="2000" dirty="0" smtClean="0"/>
              <a:t>aze podataka, tekstualni fajlovi itd.</a:t>
            </a:r>
          </a:p>
          <a:p>
            <a:pPr marL="0" indent="0">
              <a:buNone/>
            </a:pP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3463</TotalTime>
  <Words>684</Words>
  <Application>Microsoft Office PowerPoint</Application>
  <PresentationFormat>Custom</PresentationFormat>
  <Paragraphs>104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Digital Blue Tunnel 16x9</vt:lpstr>
      <vt:lpstr>Domen Driven Dizajn u programskom jeziku        C#</vt:lpstr>
      <vt:lpstr>Svaka aplikacija se sastoji od</vt:lpstr>
      <vt:lpstr>Koje su funkcionalnosti aplikacije?</vt:lpstr>
      <vt:lpstr>Koje su funkcionalnosti aplikacije?</vt:lpstr>
      <vt:lpstr>Koji su podaci aplikacije?</vt:lpstr>
      <vt:lpstr>PowerPoint Presentation</vt:lpstr>
      <vt:lpstr>PowerPoint Presentation</vt:lpstr>
      <vt:lpstr>Prikaz rada aplikacije</vt:lpstr>
      <vt:lpstr>Slojevita arhitektura(Layered Architecture)</vt:lpstr>
      <vt:lpstr>Kratak opis na primeru aplikacije objasnjenje MVC koncepta I gde se u taj koncept uklapa Domain Driven Design</vt:lpstr>
      <vt:lpstr>PowerPoint Presentation</vt:lpstr>
      <vt:lpstr>Objašnjenje modelovanja podataka na konkretnoj implementaciji kroz korake 1 I 2 </vt:lpstr>
      <vt:lpstr>Entiteti I Value Object-i</vt:lpstr>
      <vt:lpstr>Funkcionalnosti aplikacije vezane za skladište</vt:lpstr>
      <vt:lpstr>Funkcionalnosti aplikacije vezane za proizvode</vt:lpstr>
      <vt:lpstr>Funkcionalnosti aplikacije vezane za stavku skladišta</vt:lpstr>
      <vt:lpstr>Funkcionalnosti aplikacije vezane za novčanu vrednost stavke skladišta</vt:lpstr>
      <vt:lpstr>PowerPoint Presentation</vt:lpstr>
      <vt:lpstr>Uvodjenje servisa I repositorija(funkcionalnih delova DDD-a) na konkretnoj implementaciji kroz korak 3.</vt:lpstr>
      <vt:lpstr>Servisi</vt:lpstr>
      <vt:lpstr>Servisi I Repository-iji</vt:lpstr>
      <vt:lpstr>PowerPoint Presentation</vt:lpstr>
      <vt:lpstr>Objašnjenje tehnike Dependency injection-a  na konkretnoj implementaciji kroz korake 4, 5 I 6 </vt:lpstr>
      <vt:lpstr>PowerPoint Presentation</vt:lpstr>
      <vt:lpstr>Objašnjenje šablona Factory I gde se on uklapa u DDD na konkretnoj implementaciji kroz korak 7 </vt:lpstr>
      <vt:lpstr>Nove Funkcionalnosti aplikacije </vt:lpstr>
      <vt:lpstr>Podaci vezane za nove funkcionalnosti aplikacije  </vt:lpstr>
      <vt:lpstr>PowerPoint Presentation</vt:lpstr>
      <vt:lpstr>Objašnjenje agregata Kamion na konkretnoj implementaciji kroz korake 8 I 9</vt:lpstr>
      <vt:lpstr>PowerPoint Presentation</vt:lpstr>
      <vt:lpstr>Koje probleme rešavamo šablonom Domain Driven Design-om? </vt:lpstr>
      <vt:lpstr>Da li postoje još neki šabloni i ako postoje navedite tri šablona? </vt:lpstr>
      <vt:lpstr>Koje probleme rešavamo ovom drugom vrstom šablona? </vt:lpstr>
      <vt:lpstr>Command šablon</vt:lpstr>
      <vt:lpstr>Objašnjenje šablona Command gde se pravi razlika izmedju šablona za organizaciju koda I DDD-a na konkretnoj implementaciji kroz korak 10 I 11 </vt:lpstr>
      <vt:lpstr>Pitanja?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Nikola</dc:creator>
  <cp:lastModifiedBy>Korisnik</cp:lastModifiedBy>
  <cp:revision>139</cp:revision>
  <dcterms:created xsi:type="dcterms:W3CDTF">2018-10-07T09:35:08Z</dcterms:created>
  <dcterms:modified xsi:type="dcterms:W3CDTF">2019-04-27T20:06:13Z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