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47BB-5875-43BE-90CC-A38959A09FAA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DD-B69C-4AFF-B4FC-DD7D2DE71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0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47BB-5875-43BE-90CC-A38959A09FAA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DD-B69C-4AFF-B4FC-DD7D2DE71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9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47BB-5875-43BE-90CC-A38959A09FAA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DD-B69C-4AFF-B4FC-DD7D2DE71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5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47BB-5875-43BE-90CC-A38959A09FAA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DD-B69C-4AFF-B4FC-DD7D2DE71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47BB-5875-43BE-90CC-A38959A09FAA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DD-B69C-4AFF-B4FC-DD7D2DE71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2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47BB-5875-43BE-90CC-A38959A09FAA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DD-B69C-4AFF-B4FC-DD7D2DE71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47BB-5875-43BE-90CC-A38959A09FAA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DD-B69C-4AFF-B4FC-DD7D2DE71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0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47BB-5875-43BE-90CC-A38959A09FAA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DD-B69C-4AFF-B4FC-DD7D2DE71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1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47BB-5875-43BE-90CC-A38959A09FAA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DD-B69C-4AFF-B4FC-DD7D2DE71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6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47BB-5875-43BE-90CC-A38959A09FAA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DD-B69C-4AFF-B4FC-DD7D2DE71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0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47BB-5875-43BE-90CC-A38959A09FAA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3DDD-B69C-4AFF-B4FC-DD7D2DE71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4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347BB-5875-43BE-90CC-A38959A09FAA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E3DDD-B69C-4AFF-B4FC-DD7D2DE71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0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Framework Justification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1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Cordova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Open-Source framework for building cross platform apps using HTML5</a:t>
            </a:r>
          </a:p>
          <a:p>
            <a:r>
              <a:rPr lang="en-US" dirty="0" smtClean="0"/>
              <a:t>HTML, CSS and JavaScript</a:t>
            </a:r>
            <a:endParaRPr lang="en-US" dirty="0"/>
          </a:p>
          <a:p>
            <a:r>
              <a:rPr lang="en-US" dirty="0" smtClean="0"/>
              <a:t>j</a:t>
            </a:r>
            <a:r>
              <a:rPr lang="en-US" dirty="0"/>
              <a:t>Q</a:t>
            </a:r>
            <a:r>
              <a:rPr lang="en-US" dirty="0" smtClean="0"/>
              <a:t>uery or jQuery Mobile may be added</a:t>
            </a:r>
          </a:p>
          <a:p>
            <a:r>
              <a:rPr lang="en-US" dirty="0" smtClean="0"/>
              <a:t> jQuery Mobile is a UI framework geared to mobile applications that is built on jQuery.</a:t>
            </a:r>
          </a:p>
          <a:p>
            <a:r>
              <a:rPr lang="en-US" dirty="0" smtClean="0"/>
              <a:t>Fits the requirements and scope of our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9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43" y="242443"/>
            <a:ext cx="5287113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8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Framework Justification</vt:lpstr>
      <vt:lpstr>Cordova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Justification</dc:title>
  <dc:creator>Microsoft account</dc:creator>
  <cp:lastModifiedBy>Microsoft account</cp:lastModifiedBy>
  <cp:revision>4</cp:revision>
  <dcterms:created xsi:type="dcterms:W3CDTF">2016-09-15T19:11:45Z</dcterms:created>
  <dcterms:modified xsi:type="dcterms:W3CDTF">2016-09-15T19:25:01Z</dcterms:modified>
</cp:coreProperties>
</file>