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2FB6-4EC7-47E1-96E4-59A2D283C38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024-D995-4BC7-9853-B634360CB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Brief List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quizzing app which allows a user to quiz themselves on basic to intermediate levels of biology questions. Being able to choose mini quizzes from a presented diagram.</a:t>
            </a:r>
          </a:p>
          <a:p>
            <a:r>
              <a:rPr lang="en-US" dirty="0"/>
              <a:t>The User is presented with certain metrics.(Previous attempts and the score associated with it. Like d2l)</a:t>
            </a:r>
          </a:p>
          <a:p>
            <a:r>
              <a:rPr lang="en-US" dirty="0"/>
              <a:t>The client-user being able to manage future users.</a:t>
            </a:r>
          </a:p>
          <a:p>
            <a:r>
              <a:rPr lang="en-US" dirty="0"/>
              <a:t>With these requirements we separated each into sub functionalities that became our user stories. (We are using Trello)</a:t>
            </a:r>
          </a:p>
        </p:txBody>
      </p:sp>
    </p:spTree>
    <p:extLst>
      <p:ext uri="{BB962C8B-B14F-4D97-AF65-F5344CB8AC3E}">
        <p14:creationId xmlns:p14="http://schemas.microsoft.com/office/powerpoint/2010/main" val="308404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Brief List of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List of Requirements</dc:title>
  <dc:creator>Palmer Simmons</dc:creator>
  <cp:lastModifiedBy>Palmer Simmons</cp:lastModifiedBy>
  <cp:revision>1</cp:revision>
  <dcterms:created xsi:type="dcterms:W3CDTF">2016-09-15T14:56:18Z</dcterms:created>
  <dcterms:modified xsi:type="dcterms:W3CDTF">2016-09-15T14:57:16Z</dcterms:modified>
</cp:coreProperties>
</file>