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57DC6-C0C8-4849-A97F-529AD5CEC51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6EC55-1B38-4AB5-929D-87B0CFD2B337}">
      <dgm:prSet phldrT="[Text]"/>
      <dgm:spPr/>
      <dgm:t>
        <a:bodyPr/>
        <a:lstStyle/>
        <a:p>
          <a:r>
            <a:rPr lang="en-US" dirty="0"/>
            <a:t>Start Quiz</a:t>
          </a:r>
        </a:p>
      </dgm:t>
    </dgm:pt>
    <dgm:pt modelId="{769176CF-AA28-483E-B691-138FEA8F62FE}" type="parTrans" cxnId="{04AEBA78-B047-4EF5-964C-9EFAE1E18E8A}">
      <dgm:prSet/>
      <dgm:spPr/>
      <dgm:t>
        <a:bodyPr/>
        <a:lstStyle/>
        <a:p>
          <a:endParaRPr lang="en-US"/>
        </a:p>
      </dgm:t>
    </dgm:pt>
    <dgm:pt modelId="{F20BD698-AA48-4D20-A18E-4C2F3EAC3648}" type="sibTrans" cxnId="{04AEBA78-B047-4EF5-964C-9EFAE1E18E8A}">
      <dgm:prSet/>
      <dgm:spPr/>
      <dgm:t>
        <a:bodyPr/>
        <a:lstStyle/>
        <a:p>
          <a:endParaRPr lang="en-US"/>
        </a:p>
      </dgm:t>
    </dgm:pt>
    <dgm:pt modelId="{A06F0FAB-7328-4D1C-993D-2A55229FCB9B}">
      <dgm:prSet phldrT="[Text]"/>
      <dgm:spPr/>
      <dgm:t>
        <a:bodyPr/>
        <a:lstStyle/>
        <a:p>
          <a:r>
            <a:rPr lang="en-US" dirty="0"/>
            <a:t>Builds on question 1</a:t>
          </a:r>
        </a:p>
      </dgm:t>
    </dgm:pt>
    <dgm:pt modelId="{8F75DBB1-ADFD-4065-A65E-AB0C243F179F}" type="parTrans" cxnId="{3204D677-91F3-496C-9A89-A5D9E668AC13}">
      <dgm:prSet/>
      <dgm:spPr/>
      <dgm:t>
        <a:bodyPr/>
        <a:lstStyle/>
        <a:p>
          <a:endParaRPr lang="en-US"/>
        </a:p>
      </dgm:t>
    </dgm:pt>
    <dgm:pt modelId="{ABB090FA-161A-45DA-8CA4-B25CADE1BEE8}" type="sibTrans" cxnId="{3204D677-91F3-496C-9A89-A5D9E668AC13}">
      <dgm:prSet/>
      <dgm:spPr/>
      <dgm:t>
        <a:bodyPr/>
        <a:lstStyle/>
        <a:p>
          <a:endParaRPr lang="en-US"/>
        </a:p>
      </dgm:t>
    </dgm:pt>
    <dgm:pt modelId="{89F8D091-FB7B-4002-9C6A-324C3E4D9B24}">
      <dgm:prSet phldrT="[Text]"/>
      <dgm:spPr/>
      <dgm:t>
        <a:bodyPr/>
        <a:lstStyle/>
        <a:p>
          <a:r>
            <a:rPr lang="en-US" dirty="0"/>
            <a:t>Build on question 2</a:t>
          </a:r>
        </a:p>
      </dgm:t>
    </dgm:pt>
    <dgm:pt modelId="{50DBCD9A-70DD-4431-A3DD-901BC7903A7E}" type="parTrans" cxnId="{49C11B5F-1AB2-4B3A-9A83-902E90BC87EB}">
      <dgm:prSet/>
      <dgm:spPr/>
      <dgm:t>
        <a:bodyPr/>
        <a:lstStyle/>
        <a:p>
          <a:endParaRPr lang="en-US"/>
        </a:p>
      </dgm:t>
    </dgm:pt>
    <dgm:pt modelId="{62AE782B-52FA-44CD-AAB3-A956047BB9A7}" type="sibTrans" cxnId="{49C11B5F-1AB2-4B3A-9A83-902E90BC87EB}">
      <dgm:prSet/>
      <dgm:spPr/>
      <dgm:t>
        <a:bodyPr/>
        <a:lstStyle/>
        <a:p>
          <a:endParaRPr lang="en-US"/>
        </a:p>
      </dgm:t>
    </dgm:pt>
    <dgm:pt modelId="{B3D691DA-6608-49F0-8DB9-2F26A6B29C2C}">
      <dgm:prSet phldrT="[Text]"/>
      <dgm:spPr/>
      <dgm:t>
        <a:bodyPr/>
        <a:lstStyle/>
        <a:p>
          <a:r>
            <a:rPr lang="en-US" dirty="0"/>
            <a:t>Build on question 3</a:t>
          </a:r>
        </a:p>
      </dgm:t>
    </dgm:pt>
    <dgm:pt modelId="{E29C873C-875D-4D6E-AAF6-A10FFE5BF80D}" type="parTrans" cxnId="{7D01FCB7-BCCA-4026-991E-63F2A23859EF}">
      <dgm:prSet/>
      <dgm:spPr/>
      <dgm:t>
        <a:bodyPr/>
        <a:lstStyle/>
        <a:p>
          <a:endParaRPr lang="en-US"/>
        </a:p>
      </dgm:t>
    </dgm:pt>
    <dgm:pt modelId="{074FF920-E0BF-494F-9DA1-90BD312B2C61}" type="sibTrans" cxnId="{7D01FCB7-BCCA-4026-991E-63F2A23859EF}">
      <dgm:prSet/>
      <dgm:spPr/>
      <dgm:t>
        <a:bodyPr/>
        <a:lstStyle/>
        <a:p>
          <a:endParaRPr lang="en-US"/>
        </a:p>
      </dgm:t>
    </dgm:pt>
    <dgm:pt modelId="{940A41B7-378B-4D9D-89E1-94B3EEE0C2C7}">
      <dgm:prSet phldrT="[Text]"/>
      <dgm:spPr/>
      <dgm:t>
        <a:bodyPr/>
        <a:lstStyle/>
        <a:p>
          <a:r>
            <a:rPr lang="en-US" dirty="0"/>
            <a:t>Question1</a:t>
          </a:r>
        </a:p>
      </dgm:t>
    </dgm:pt>
    <dgm:pt modelId="{E36F5D58-1A6F-4E70-8467-E03755B38AD0}" type="sibTrans" cxnId="{AD8F2EF8-4C7D-47B1-B125-9A8338AD123B}">
      <dgm:prSet/>
      <dgm:spPr/>
      <dgm:t>
        <a:bodyPr/>
        <a:lstStyle/>
        <a:p>
          <a:endParaRPr lang="en-US"/>
        </a:p>
      </dgm:t>
    </dgm:pt>
    <dgm:pt modelId="{5BD03928-398E-42C9-809F-939F11BA9C70}" type="parTrans" cxnId="{AD8F2EF8-4C7D-47B1-B125-9A8338AD123B}">
      <dgm:prSet/>
      <dgm:spPr/>
      <dgm:t>
        <a:bodyPr/>
        <a:lstStyle/>
        <a:p>
          <a:endParaRPr lang="en-US"/>
        </a:p>
      </dgm:t>
    </dgm:pt>
    <dgm:pt modelId="{257BA88E-6795-4C19-B735-73A060C70EC4}">
      <dgm:prSet phldrT="[Text]"/>
      <dgm:spPr/>
      <dgm:t>
        <a:bodyPr/>
        <a:lstStyle/>
        <a:p>
          <a:r>
            <a:rPr lang="en-US" dirty="0"/>
            <a:t>Learn How to Identify</a:t>
          </a:r>
        </a:p>
      </dgm:t>
    </dgm:pt>
    <dgm:pt modelId="{621305C3-D29B-4720-B6D8-D913234A75E5}" type="parTrans" cxnId="{099DF40E-9659-4631-B994-A1D21F385EC5}">
      <dgm:prSet/>
      <dgm:spPr/>
      <dgm:t>
        <a:bodyPr/>
        <a:lstStyle/>
        <a:p>
          <a:endParaRPr lang="en-US"/>
        </a:p>
      </dgm:t>
    </dgm:pt>
    <dgm:pt modelId="{DBC794B7-76A1-4853-8319-C0B6744DE73C}" type="sibTrans" cxnId="{099DF40E-9659-4631-B994-A1D21F385EC5}">
      <dgm:prSet/>
      <dgm:spPr/>
      <dgm:t>
        <a:bodyPr/>
        <a:lstStyle/>
        <a:p>
          <a:endParaRPr lang="en-US"/>
        </a:p>
      </dgm:t>
    </dgm:pt>
    <dgm:pt modelId="{3AEA8BC8-7637-40F5-B361-24F6380C3070}" type="pres">
      <dgm:prSet presAssocID="{36857DC6-C0C8-4849-A97F-529AD5CEC517}" presName="Name0" presStyleCnt="0">
        <dgm:presLayoutVars>
          <dgm:dir/>
          <dgm:resizeHandles val="exact"/>
        </dgm:presLayoutVars>
      </dgm:prSet>
      <dgm:spPr/>
    </dgm:pt>
    <dgm:pt modelId="{35E62788-ECEB-4100-8B44-5ADAA994D12F}" type="pres">
      <dgm:prSet presAssocID="{36857DC6-C0C8-4849-A97F-529AD5CEC517}" presName="cycle" presStyleCnt="0"/>
      <dgm:spPr/>
    </dgm:pt>
    <dgm:pt modelId="{39914867-F86B-443B-AC40-9874FE96710F}" type="pres">
      <dgm:prSet presAssocID="{0E86EC55-1B38-4AB5-929D-87B0CFD2B337}" presName="nodeFirstNode" presStyleLbl="node1" presStyleIdx="0" presStyleCnt="6" custRadScaleRad="100138" custRadScaleInc="3465">
        <dgm:presLayoutVars>
          <dgm:bulletEnabled val="1"/>
        </dgm:presLayoutVars>
      </dgm:prSet>
      <dgm:spPr/>
    </dgm:pt>
    <dgm:pt modelId="{345FDE80-3FF9-452D-B3BF-8A952E7BF619}" type="pres">
      <dgm:prSet presAssocID="{F20BD698-AA48-4D20-A18E-4C2F3EAC3648}" presName="sibTransFirstNode" presStyleLbl="bgShp" presStyleIdx="0" presStyleCnt="1"/>
      <dgm:spPr/>
    </dgm:pt>
    <dgm:pt modelId="{02B59200-0D71-438B-BCE0-542C681B21BE}" type="pres">
      <dgm:prSet presAssocID="{940A41B7-378B-4D9D-89E1-94B3EEE0C2C7}" presName="nodeFollowingNodes" presStyleLbl="node1" presStyleIdx="1" presStyleCnt="6">
        <dgm:presLayoutVars>
          <dgm:bulletEnabled val="1"/>
        </dgm:presLayoutVars>
      </dgm:prSet>
      <dgm:spPr/>
    </dgm:pt>
    <dgm:pt modelId="{D39DA312-C733-456E-80A0-B60C50F818AF}" type="pres">
      <dgm:prSet presAssocID="{A06F0FAB-7328-4D1C-993D-2A55229FCB9B}" presName="nodeFollowingNodes" presStyleLbl="node1" presStyleIdx="2" presStyleCnt="6">
        <dgm:presLayoutVars>
          <dgm:bulletEnabled val="1"/>
        </dgm:presLayoutVars>
      </dgm:prSet>
      <dgm:spPr/>
    </dgm:pt>
    <dgm:pt modelId="{46863E56-42C8-4A7F-93E4-6DF9B14CC860}" type="pres">
      <dgm:prSet presAssocID="{89F8D091-FB7B-4002-9C6A-324C3E4D9B24}" presName="nodeFollowingNodes" presStyleLbl="node1" presStyleIdx="3" presStyleCnt="6">
        <dgm:presLayoutVars>
          <dgm:bulletEnabled val="1"/>
        </dgm:presLayoutVars>
      </dgm:prSet>
      <dgm:spPr/>
    </dgm:pt>
    <dgm:pt modelId="{CE523211-D607-433C-8DE4-96155016ABDF}" type="pres">
      <dgm:prSet presAssocID="{B3D691DA-6608-49F0-8DB9-2F26A6B29C2C}" presName="nodeFollowingNodes" presStyleLbl="node1" presStyleIdx="4" presStyleCnt="6">
        <dgm:presLayoutVars>
          <dgm:bulletEnabled val="1"/>
        </dgm:presLayoutVars>
      </dgm:prSet>
      <dgm:spPr/>
    </dgm:pt>
    <dgm:pt modelId="{E06AECFD-47FB-4F44-B219-A12AC80DDE5A}" type="pres">
      <dgm:prSet presAssocID="{257BA88E-6795-4C19-B735-73A060C70EC4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4D148040-AD57-4CDB-9F4A-AFAC4E3FDA22}" type="presOf" srcId="{89F8D091-FB7B-4002-9C6A-324C3E4D9B24}" destId="{46863E56-42C8-4A7F-93E4-6DF9B14CC860}" srcOrd="0" destOrd="0" presId="urn:microsoft.com/office/officeart/2005/8/layout/cycle3"/>
    <dgm:cxn modelId="{BDC0F57C-BB95-4193-8EE7-3EF359D83381}" type="presOf" srcId="{F20BD698-AA48-4D20-A18E-4C2F3EAC3648}" destId="{345FDE80-3FF9-452D-B3BF-8A952E7BF619}" srcOrd="0" destOrd="0" presId="urn:microsoft.com/office/officeart/2005/8/layout/cycle3"/>
    <dgm:cxn modelId="{11F5136B-9A86-40DF-A0B5-E0770A87F2B6}" type="presOf" srcId="{257BA88E-6795-4C19-B735-73A060C70EC4}" destId="{E06AECFD-47FB-4F44-B219-A12AC80DDE5A}" srcOrd="0" destOrd="0" presId="urn:microsoft.com/office/officeart/2005/8/layout/cycle3"/>
    <dgm:cxn modelId="{49C11B5F-1AB2-4B3A-9A83-902E90BC87EB}" srcId="{36857DC6-C0C8-4849-A97F-529AD5CEC517}" destId="{89F8D091-FB7B-4002-9C6A-324C3E4D9B24}" srcOrd="3" destOrd="0" parTransId="{50DBCD9A-70DD-4431-A3DD-901BC7903A7E}" sibTransId="{62AE782B-52FA-44CD-AAB3-A956047BB9A7}"/>
    <dgm:cxn modelId="{D01DDB43-D404-4B43-9552-B450B7B4C9C5}" type="presOf" srcId="{36857DC6-C0C8-4849-A97F-529AD5CEC517}" destId="{3AEA8BC8-7637-40F5-B361-24F6380C3070}" srcOrd="0" destOrd="0" presId="urn:microsoft.com/office/officeart/2005/8/layout/cycle3"/>
    <dgm:cxn modelId="{7D01FCB7-BCCA-4026-991E-63F2A23859EF}" srcId="{36857DC6-C0C8-4849-A97F-529AD5CEC517}" destId="{B3D691DA-6608-49F0-8DB9-2F26A6B29C2C}" srcOrd="4" destOrd="0" parTransId="{E29C873C-875D-4D6E-AAF6-A10FFE5BF80D}" sibTransId="{074FF920-E0BF-494F-9DA1-90BD312B2C61}"/>
    <dgm:cxn modelId="{A62F6370-44E0-4B8E-93E3-C8BC5B1A3152}" type="presOf" srcId="{0E86EC55-1B38-4AB5-929D-87B0CFD2B337}" destId="{39914867-F86B-443B-AC40-9874FE96710F}" srcOrd="0" destOrd="0" presId="urn:microsoft.com/office/officeart/2005/8/layout/cycle3"/>
    <dgm:cxn modelId="{04AEBA78-B047-4EF5-964C-9EFAE1E18E8A}" srcId="{36857DC6-C0C8-4849-A97F-529AD5CEC517}" destId="{0E86EC55-1B38-4AB5-929D-87B0CFD2B337}" srcOrd="0" destOrd="0" parTransId="{769176CF-AA28-483E-B691-138FEA8F62FE}" sibTransId="{F20BD698-AA48-4D20-A18E-4C2F3EAC3648}"/>
    <dgm:cxn modelId="{745097A6-8F7C-4136-8C32-632FA618F955}" type="presOf" srcId="{940A41B7-378B-4D9D-89E1-94B3EEE0C2C7}" destId="{02B59200-0D71-438B-BCE0-542C681B21BE}" srcOrd="0" destOrd="0" presId="urn:microsoft.com/office/officeart/2005/8/layout/cycle3"/>
    <dgm:cxn modelId="{1883A676-B218-41F3-8B4D-148AEAF776B6}" type="presOf" srcId="{A06F0FAB-7328-4D1C-993D-2A55229FCB9B}" destId="{D39DA312-C733-456E-80A0-B60C50F818AF}" srcOrd="0" destOrd="0" presId="urn:microsoft.com/office/officeart/2005/8/layout/cycle3"/>
    <dgm:cxn modelId="{AD8F2EF8-4C7D-47B1-B125-9A8338AD123B}" srcId="{36857DC6-C0C8-4849-A97F-529AD5CEC517}" destId="{940A41B7-378B-4D9D-89E1-94B3EEE0C2C7}" srcOrd="1" destOrd="0" parTransId="{5BD03928-398E-42C9-809F-939F11BA9C70}" sibTransId="{E36F5D58-1A6F-4E70-8467-E03755B38AD0}"/>
    <dgm:cxn modelId="{3204D677-91F3-496C-9A89-A5D9E668AC13}" srcId="{36857DC6-C0C8-4849-A97F-529AD5CEC517}" destId="{A06F0FAB-7328-4D1C-993D-2A55229FCB9B}" srcOrd="2" destOrd="0" parTransId="{8F75DBB1-ADFD-4065-A65E-AB0C243F179F}" sibTransId="{ABB090FA-161A-45DA-8CA4-B25CADE1BEE8}"/>
    <dgm:cxn modelId="{B1FCA8E0-C4D6-4C9D-8B43-7A2A5E270A1C}" type="presOf" srcId="{B3D691DA-6608-49F0-8DB9-2F26A6B29C2C}" destId="{CE523211-D607-433C-8DE4-96155016ABDF}" srcOrd="0" destOrd="0" presId="urn:microsoft.com/office/officeart/2005/8/layout/cycle3"/>
    <dgm:cxn modelId="{099DF40E-9659-4631-B994-A1D21F385EC5}" srcId="{36857DC6-C0C8-4849-A97F-529AD5CEC517}" destId="{257BA88E-6795-4C19-B735-73A060C70EC4}" srcOrd="5" destOrd="0" parTransId="{621305C3-D29B-4720-B6D8-D913234A75E5}" sibTransId="{DBC794B7-76A1-4853-8319-C0B6744DE73C}"/>
    <dgm:cxn modelId="{E3AED41A-1D73-4085-AADC-06C12D1BE5B8}" type="presParOf" srcId="{3AEA8BC8-7637-40F5-B361-24F6380C3070}" destId="{35E62788-ECEB-4100-8B44-5ADAA994D12F}" srcOrd="0" destOrd="0" presId="urn:microsoft.com/office/officeart/2005/8/layout/cycle3"/>
    <dgm:cxn modelId="{118F0DE9-8BA6-4AEE-8682-6C7B64161DB4}" type="presParOf" srcId="{35E62788-ECEB-4100-8B44-5ADAA994D12F}" destId="{39914867-F86B-443B-AC40-9874FE96710F}" srcOrd="0" destOrd="0" presId="urn:microsoft.com/office/officeart/2005/8/layout/cycle3"/>
    <dgm:cxn modelId="{65EE97A8-6CF2-4A48-93EA-39B7DD1C1440}" type="presParOf" srcId="{35E62788-ECEB-4100-8B44-5ADAA994D12F}" destId="{345FDE80-3FF9-452D-B3BF-8A952E7BF619}" srcOrd="1" destOrd="0" presId="urn:microsoft.com/office/officeart/2005/8/layout/cycle3"/>
    <dgm:cxn modelId="{0EE81D66-72F9-4D4E-B975-8D96871D0B2D}" type="presParOf" srcId="{35E62788-ECEB-4100-8B44-5ADAA994D12F}" destId="{02B59200-0D71-438B-BCE0-542C681B21BE}" srcOrd="2" destOrd="0" presId="urn:microsoft.com/office/officeart/2005/8/layout/cycle3"/>
    <dgm:cxn modelId="{A0E2A42F-81D2-4BD6-B893-D2A50959D99F}" type="presParOf" srcId="{35E62788-ECEB-4100-8B44-5ADAA994D12F}" destId="{D39DA312-C733-456E-80A0-B60C50F818AF}" srcOrd="3" destOrd="0" presId="urn:microsoft.com/office/officeart/2005/8/layout/cycle3"/>
    <dgm:cxn modelId="{147FCEE3-8199-40CD-BEA6-48C58BDF25C7}" type="presParOf" srcId="{35E62788-ECEB-4100-8B44-5ADAA994D12F}" destId="{46863E56-42C8-4A7F-93E4-6DF9B14CC860}" srcOrd="4" destOrd="0" presId="urn:microsoft.com/office/officeart/2005/8/layout/cycle3"/>
    <dgm:cxn modelId="{8AAEAD4A-E3B4-4D99-A9A1-16504A9C5299}" type="presParOf" srcId="{35E62788-ECEB-4100-8B44-5ADAA994D12F}" destId="{CE523211-D607-433C-8DE4-96155016ABDF}" srcOrd="5" destOrd="0" presId="urn:microsoft.com/office/officeart/2005/8/layout/cycle3"/>
    <dgm:cxn modelId="{F8C47A13-183D-4C29-A66E-AE109E16C778}" type="presParOf" srcId="{35E62788-ECEB-4100-8B44-5ADAA994D12F}" destId="{E06AECFD-47FB-4F44-B219-A12AC80DDE5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FDE80-3FF9-452D-B3BF-8A952E7BF619}">
      <dsp:nvSpPr>
        <dsp:cNvPr id="0" name=""/>
        <dsp:cNvSpPr/>
      </dsp:nvSpPr>
      <dsp:spPr>
        <a:xfrm>
          <a:off x="591597" y="-5205"/>
          <a:ext cx="3431325" cy="3431325"/>
        </a:xfrm>
        <a:prstGeom prst="circularArrow">
          <a:avLst>
            <a:gd name="adj1" fmla="val 5274"/>
            <a:gd name="adj2" fmla="val 312630"/>
            <a:gd name="adj3" fmla="val 14311711"/>
            <a:gd name="adj4" fmla="val 1707827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14867-F86B-443B-AC40-9874FE96710F}">
      <dsp:nvSpPr>
        <dsp:cNvPr id="0" name=""/>
        <dsp:cNvSpPr/>
      </dsp:nvSpPr>
      <dsp:spPr>
        <a:xfrm>
          <a:off x="1686010" y="302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 Quiz</a:t>
          </a:r>
        </a:p>
      </dsp:txBody>
      <dsp:txXfrm>
        <a:off x="1716337" y="30629"/>
        <a:ext cx="1181845" cy="560595"/>
      </dsp:txXfrm>
    </dsp:sp>
    <dsp:sp modelId="{02B59200-0D71-438B-BCE0-542C681B21BE}">
      <dsp:nvSpPr>
        <dsp:cNvPr id="0" name=""/>
        <dsp:cNvSpPr/>
      </dsp:nvSpPr>
      <dsp:spPr>
        <a:xfrm>
          <a:off x="2848186" y="697558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Question1</a:t>
          </a:r>
        </a:p>
      </dsp:txBody>
      <dsp:txXfrm>
        <a:off x="2878513" y="727885"/>
        <a:ext cx="1181845" cy="560595"/>
      </dsp:txXfrm>
    </dsp:sp>
    <dsp:sp modelId="{D39DA312-C733-456E-80A0-B60C50F818AF}">
      <dsp:nvSpPr>
        <dsp:cNvPr id="0" name=""/>
        <dsp:cNvSpPr/>
      </dsp:nvSpPr>
      <dsp:spPr>
        <a:xfrm>
          <a:off x="2848186" y="2089576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Builds on question 1</a:t>
          </a:r>
        </a:p>
      </dsp:txBody>
      <dsp:txXfrm>
        <a:off x="2878513" y="2119903"/>
        <a:ext cx="1181845" cy="560595"/>
      </dsp:txXfrm>
    </dsp:sp>
    <dsp:sp modelId="{46863E56-42C8-4A7F-93E4-6DF9B14CC860}">
      <dsp:nvSpPr>
        <dsp:cNvPr id="0" name=""/>
        <dsp:cNvSpPr/>
      </dsp:nvSpPr>
      <dsp:spPr>
        <a:xfrm>
          <a:off x="1642663" y="2785586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 on question 2</a:t>
          </a:r>
        </a:p>
      </dsp:txBody>
      <dsp:txXfrm>
        <a:off x="1672990" y="2815913"/>
        <a:ext cx="1181845" cy="560595"/>
      </dsp:txXfrm>
    </dsp:sp>
    <dsp:sp modelId="{CE523211-D607-433C-8DE4-96155016ABDF}">
      <dsp:nvSpPr>
        <dsp:cNvPr id="0" name=""/>
        <dsp:cNvSpPr/>
      </dsp:nvSpPr>
      <dsp:spPr>
        <a:xfrm>
          <a:off x="437140" y="2089576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Build on question 3</a:t>
          </a:r>
        </a:p>
      </dsp:txBody>
      <dsp:txXfrm>
        <a:off x="467467" y="2119903"/>
        <a:ext cx="1181845" cy="560595"/>
      </dsp:txXfrm>
    </dsp:sp>
    <dsp:sp modelId="{E06AECFD-47FB-4F44-B219-A12AC80DDE5A}">
      <dsp:nvSpPr>
        <dsp:cNvPr id="0" name=""/>
        <dsp:cNvSpPr/>
      </dsp:nvSpPr>
      <dsp:spPr>
        <a:xfrm>
          <a:off x="437140" y="697558"/>
          <a:ext cx="1242499" cy="62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 How to Identify</a:t>
          </a:r>
        </a:p>
      </dsp:txBody>
      <dsp:txXfrm>
        <a:off x="467467" y="727885"/>
        <a:ext cx="1181845" cy="560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7683-D16D-4963-A291-7EA74057236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A08D-12EB-43F8-9B96-4ADD60385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Client’s Vision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Quick|Effective</a:t>
            </a:r>
            <a:r>
              <a:rPr lang="en-US" dirty="0"/>
              <a:t> study tool </a:t>
            </a:r>
          </a:p>
          <a:p>
            <a:r>
              <a:rPr lang="en-US" dirty="0"/>
              <a:t>Mobile app or web app</a:t>
            </a:r>
          </a:p>
          <a:p>
            <a:r>
              <a:rPr lang="en-US" dirty="0"/>
              <a:t>Main capabilities </a:t>
            </a:r>
          </a:p>
          <a:p>
            <a:pPr lvl="1"/>
            <a:r>
              <a:rPr lang="en-US" dirty="0"/>
              <a:t>Quiz</a:t>
            </a:r>
          </a:p>
          <a:p>
            <a:pPr lvl="1"/>
            <a:r>
              <a:rPr lang="en-US" dirty="0"/>
              <a:t>Learning process </a:t>
            </a:r>
          </a:p>
          <a:p>
            <a:r>
              <a:rPr lang="en-US" dirty="0"/>
              <a:t>Template to build upon </a:t>
            </a:r>
          </a:p>
          <a:p>
            <a:pPr lvl="1"/>
            <a:r>
              <a:rPr lang="en-US" dirty="0"/>
              <a:t>Systems </a:t>
            </a:r>
          </a:p>
          <a:p>
            <a:pPr lvl="2"/>
            <a:r>
              <a:rPr lang="en-US" dirty="0"/>
              <a:t>Trachea</a:t>
            </a:r>
          </a:p>
          <a:p>
            <a:pPr lvl="2"/>
            <a:r>
              <a:rPr lang="en-US" dirty="0"/>
              <a:t>Respiratory   </a:t>
            </a:r>
          </a:p>
          <a:p>
            <a:pPr lvl="2"/>
            <a:r>
              <a:rPr lang="en-US" dirty="0"/>
              <a:t>Skeletal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7161375"/>
              </p:ext>
            </p:extLst>
          </p:nvPr>
        </p:nvGraphicFramePr>
        <p:xfrm>
          <a:off x="5632174" y="2729948"/>
          <a:ext cx="4527826" cy="3408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57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Client’s Vision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Client’s Vision</dc:title>
  <dc:creator>DC DC</dc:creator>
  <cp:lastModifiedBy>DC DC</cp:lastModifiedBy>
  <cp:revision>3</cp:revision>
  <dcterms:created xsi:type="dcterms:W3CDTF">2016-09-15T20:10:43Z</dcterms:created>
  <dcterms:modified xsi:type="dcterms:W3CDTF">2016-09-15T20:31:24Z</dcterms:modified>
</cp:coreProperties>
</file>