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5F29-75C5-4DE8-967C-CD42C1C3DD8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7806-51A9-4AF1-B253-A2026F62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Semester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MVP</a:t>
            </a:r>
          </a:p>
          <a:p>
            <a:r>
              <a:rPr lang="en-US" dirty="0" smtClean="0"/>
              <a:t>First Iteration(9/16/16): Feature a sample quiz with sequential questions and corresponding pictures to allow a basic representation of functionality</a:t>
            </a:r>
          </a:p>
          <a:p>
            <a:r>
              <a:rPr lang="en-US" dirty="0" smtClean="0"/>
              <a:t>Second Iteration(10/07/16): Brush up user interface and content flow while introducing more quizzes</a:t>
            </a:r>
          </a:p>
          <a:p>
            <a:r>
              <a:rPr lang="en-US" dirty="0" smtClean="0"/>
              <a:t>Third Iteration(10/28/16): Provide a user friendly means for privileged users to create new quizzes</a:t>
            </a:r>
          </a:p>
          <a:p>
            <a:r>
              <a:rPr lang="en-US" dirty="0" smtClean="0"/>
              <a:t>Testing will be conducted throughout the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Semester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</dc:creator>
  <cp:lastModifiedBy>Alvin</cp:lastModifiedBy>
  <cp:revision>2</cp:revision>
  <dcterms:created xsi:type="dcterms:W3CDTF">2016-09-15T03:07:22Z</dcterms:created>
  <dcterms:modified xsi:type="dcterms:W3CDTF">2016-09-15T03:24:15Z</dcterms:modified>
</cp:coreProperties>
</file>