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08B48-305C-48C2-8B20-ECDE323E4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122E3E-EA5C-42F6-AD20-18F97D498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34F57-F210-42A6-81CA-C4706F16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C8301-23FF-4F6A-B0D9-B9D267E5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C441B-A86F-4E9E-93D5-542DE74A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075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947DB-E249-44F2-816C-3B431482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D7BB91-01AC-47C1-AE0E-5384C73F2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C9150-477A-44D5-BF23-3B8C9D44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626BF-44D7-4250-81CF-388F84A3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94B7D-DFD6-4B5D-81A6-5B40E6D1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446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D2E56F-B7E3-4D5D-A6C9-E732F2FF0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2B761-0D7C-4C46-8AE4-9D06415B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EC15AB-A3E2-4ACB-84C4-BEA982B0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7886B-5ADA-4D51-9F75-972DF778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D5B9D-2573-4599-8F62-29088A31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831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2D79B-C1F6-4532-AF0E-570074C7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3009B1-4CC3-4BF1-8E85-031B1F23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6232A-20DD-40FF-99E9-C1A5B474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E8658-58A2-4354-9B4F-77268F58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B83DF-957B-44AF-9458-503C18EB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15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74BF0-1D10-469E-A15B-9485283C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45C838-0F5A-42AD-9671-50354AAA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603C1-8893-446B-AF8F-4A3EB76A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6B222-5175-410A-9419-0F161BC7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2693C-07A2-4BEC-9944-082CCBFF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718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C16FE-5B4A-4A49-8766-26E19EFB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E01ED-DF32-46D1-960B-C8FD1C13E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604992-59D4-4069-A1EA-A2451FAC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8D0E0-63CF-4242-B471-CF399839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6E1CDE-A7D2-4B19-951B-EB71F0F5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F1159-CCC1-4C3E-98DF-25262DD3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484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4B51-92BA-4E41-BE74-D66AB5EF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B332A-92E9-4FD1-AEEA-D7F64E3C1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2021B5-14EA-41CC-B76A-5B57F3EA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EF6DA7-A538-4FBD-A1B3-A52CB56D4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003934-B4C5-4739-9CEA-E058B572E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7BC9B9-6FAC-451A-AC11-6E8EC978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4EB504-5C3A-4F42-9562-5BDC7B7B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D67AE8-B4D4-4537-91DF-4A7C9CFB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54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01C9-45E6-42C7-A2DC-B623E0D8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E738A0-B3DB-462B-ADAB-FCAB203F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A8E859-4DCF-4D47-B08D-69D14891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C4A035-EB5E-4051-8AEB-535858A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61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1E8C48-EE4E-487C-927C-E19D3DB7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A501F-899E-470E-A11D-83CD271D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755A1E-C5C5-46C2-B1CF-567C9069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748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C7553-38F6-4D0A-82D6-E7D230B4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838E1-242F-4D74-8322-86F780C4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42436B-300C-4678-8726-72A3E09B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8A67F-60AC-4D78-AE89-50C333FB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1D1D8-7070-488F-B294-96CB6390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4143B9-04D3-477F-BD3C-F29CC81E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937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82009-3F3C-44D5-9DC8-9F6674EF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85AF31-7AAF-4334-8586-637CA1CD5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5D3F00-6653-439E-B895-362DD56FD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AD7035-5D6D-4E5D-BE91-787010D8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A74082-17F3-4709-ABA8-9C122921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5BC1AC-AC52-4506-8D5D-8ACFA816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38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A006F4-A0FC-4AD5-BB2F-9A1D8530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9F171-113D-4C74-912A-7B3A15BF2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EF283-F2FA-4B3E-86BD-EC4795D82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6418-7EE1-4ADE-A6A5-E99B251780C6}" type="datetimeFigureOut">
              <a:rPr lang="es-GT" smtClean="0"/>
              <a:t>7/08/2023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471CE-C553-4A46-8B7C-DB001CB56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A5A6D-E261-4F9E-A329-F12FA209F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F649-3396-4657-9C62-09F58D8F022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693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EA38-5E4D-4D08-9558-67E163997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0" y="1096963"/>
            <a:ext cx="9144000" cy="2387600"/>
          </a:xfrm>
        </p:spPr>
        <p:txBody>
          <a:bodyPr/>
          <a:lstStyle/>
          <a:p>
            <a:r>
              <a:rPr lang="es-MX" dirty="0"/>
              <a:t>Diseño y Diagramación  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4E6316-BDE1-4ACE-B409-8AD562E4C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Ideas  fresca</a:t>
            </a:r>
            <a:endParaRPr lang="es-GT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FEB6B50-708B-4B43-963A-6451EB47A9A9}"/>
              </a:ext>
            </a:extLst>
          </p:cNvPr>
          <p:cNvSpPr/>
          <p:nvPr/>
        </p:nvSpPr>
        <p:spPr>
          <a:xfrm>
            <a:off x="4343400" y="4600575"/>
            <a:ext cx="647700" cy="6572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1B3748F-5C80-4768-A12F-7CA83C56726A}"/>
              </a:ext>
            </a:extLst>
          </p:cNvPr>
          <p:cNvSpPr/>
          <p:nvPr/>
        </p:nvSpPr>
        <p:spPr>
          <a:xfrm>
            <a:off x="5562600" y="4600575"/>
            <a:ext cx="647700" cy="657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>
              <a:highlight>
                <a:srgbClr val="FFFF00"/>
              </a:highlight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6556823-89E9-418A-9B51-F6902EE80BDD}"/>
              </a:ext>
            </a:extLst>
          </p:cNvPr>
          <p:cNvSpPr/>
          <p:nvPr/>
        </p:nvSpPr>
        <p:spPr>
          <a:xfrm>
            <a:off x="6718300" y="4600575"/>
            <a:ext cx="647700" cy="6572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endParaRPr lang="es-GT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D630368-7C71-4C10-9B0A-528917FDF08D}"/>
              </a:ext>
            </a:extLst>
          </p:cNvPr>
          <p:cNvSpPr/>
          <p:nvPr/>
        </p:nvSpPr>
        <p:spPr>
          <a:xfrm>
            <a:off x="7905750" y="4600575"/>
            <a:ext cx="647700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60688EC-9C2A-48AE-A887-907528FF4400}"/>
              </a:ext>
            </a:extLst>
          </p:cNvPr>
          <p:cNvSpPr/>
          <p:nvPr/>
        </p:nvSpPr>
        <p:spPr>
          <a:xfrm>
            <a:off x="9061450" y="4600575"/>
            <a:ext cx="647700" cy="65722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77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4A30EFC-C47E-4D45-98A3-F21ABBA221D0}"/>
              </a:ext>
            </a:extLst>
          </p:cNvPr>
          <p:cNvSpPr/>
          <p:nvPr/>
        </p:nvSpPr>
        <p:spPr>
          <a:xfrm>
            <a:off x="2298687" y="355600"/>
            <a:ext cx="1739900" cy="2565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                                                                                                                                                           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Animales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Ddddddddd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                                                                                                                            </a:t>
            </a:r>
          </a:p>
          <a:p>
            <a:pPr algn="ctr"/>
            <a:r>
              <a:rPr lang="es-MX" dirty="0"/>
              <a:t>                                                                                                             </a:t>
            </a: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BFCDD9EE-50DB-4D2B-BEB5-4B93338E8061}"/>
              </a:ext>
            </a:extLst>
          </p:cNvPr>
          <p:cNvSpPr/>
          <p:nvPr/>
        </p:nvSpPr>
        <p:spPr>
          <a:xfrm rot="10800000">
            <a:off x="2298687" y="755569"/>
            <a:ext cx="1739900" cy="2559131"/>
          </a:xfrm>
          <a:custGeom>
            <a:avLst/>
            <a:gdLst>
              <a:gd name="connsiteX0" fmla="*/ 1739900 w 1739900"/>
              <a:gd name="connsiteY0" fmla="*/ 2565400 h 2565400"/>
              <a:gd name="connsiteX1" fmla="*/ 1505254 w 1739900"/>
              <a:gd name="connsiteY1" fmla="*/ 2565400 h 2565400"/>
              <a:gd name="connsiteX2" fmla="*/ 1516065 w 1739900"/>
              <a:gd name="connsiteY2" fmla="*/ 2438400 h 2565400"/>
              <a:gd name="connsiteX3" fmla="*/ 869950 w 1739900"/>
              <a:gd name="connsiteY3" fmla="*/ 1673225 h 2565400"/>
              <a:gd name="connsiteX4" fmla="*/ 223835 w 1739900"/>
              <a:gd name="connsiteY4" fmla="*/ 2438400 h 2565400"/>
              <a:gd name="connsiteX5" fmla="*/ 234646 w 1739900"/>
              <a:gd name="connsiteY5" fmla="*/ 2565400 h 2565400"/>
              <a:gd name="connsiteX6" fmla="*/ 0 w 1739900"/>
              <a:gd name="connsiteY6" fmla="*/ 2565400 h 2565400"/>
              <a:gd name="connsiteX7" fmla="*/ 0 w 1739900"/>
              <a:gd name="connsiteY7" fmla="*/ 0 h 2565400"/>
              <a:gd name="connsiteX8" fmla="*/ 1739900 w 1739900"/>
              <a:gd name="connsiteY8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9900" h="2565400">
                <a:moveTo>
                  <a:pt x="1739900" y="2565400"/>
                </a:moveTo>
                <a:lnTo>
                  <a:pt x="1505254" y="2565400"/>
                </a:lnTo>
                <a:lnTo>
                  <a:pt x="1516065" y="2438400"/>
                </a:lnTo>
                <a:cubicBezTo>
                  <a:pt x="1516065" y="2015806"/>
                  <a:pt x="1226789" y="1673225"/>
                  <a:pt x="869950" y="1673225"/>
                </a:cubicBezTo>
                <a:cubicBezTo>
                  <a:pt x="513111" y="1673225"/>
                  <a:pt x="223835" y="2015806"/>
                  <a:pt x="223835" y="2438400"/>
                </a:cubicBezTo>
                <a:lnTo>
                  <a:pt x="234646" y="2565400"/>
                </a:lnTo>
                <a:lnTo>
                  <a:pt x="0" y="2565400"/>
                </a:lnTo>
                <a:lnTo>
                  <a:pt x="0" y="0"/>
                </a:lnTo>
                <a:lnTo>
                  <a:pt x="173990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dirty="0"/>
              <a:t>s</a:t>
            </a:r>
            <a:endParaRPr lang="es-GT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708D993-425F-4518-8355-153D0CA89C3E}"/>
              </a:ext>
            </a:extLst>
          </p:cNvPr>
          <p:cNvSpPr/>
          <p:nvPr/>
        </p:nvSpPr>
        <p:spPr>
          <a:xfrm>
            <a:off x="4622787" y="342900"/>
            <a:ext cx="1739900" cy="2565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PLANTAS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GT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A6B94A67-4405-4D97-A1BC-7EA55AC486E1}"/>
              </a:ext>
            </a:extLst>
          </p:cNvPr>
          <p:cNvSpPr/>
          <p:nvPr/>
        </p:nvSpPr>
        <p:spPr>
          <a:xfrm rot="10800000">
            <a:off x="4622787" y="609182"/>
            <a:ext cx="1739900" cy="2559131"/>
          </a:xfrm>
          <a:custGeom>
            <a:avLst/>
            <a:gdLst>
              <a:gd name="connsiteX0" fmla="*/ 1739900 w 1739900"/>
              <a:gd name="connsiteY0" fmla="*/ 2565400 h 2565400"/>
              <a:gd name="connsiteX1" fmla="*/ 1505254 w 1739900"/>
              <a:gd name="connsiteY1" fmla="*/ 2565400 h 2565400"/>
              <a:gd name="connsiteX2" fmla="*/ 1516065 w 1739900"/>
              <a:gd name="connsiteY2" fmla="*/ 2438400 h 2565400"/>
              <a:gd name="connsiteX3" fmla="*/ 869950 w 1739900"/>
              <a:gd name="connsiteY3" fmla="*/ 1673225 h 2565400"/>
              <a:gd name="connsiteX4" fmla="*/ 223835 w 1739900"/>
              <a:gd name="connsiteY4" fmla="*/ 2438400 h 2565400"/>
              <a:gd name="connsiteX5" fmla="*/ 234646 w 1739900"/>
              <a:gd name="connsiteY5" fmla="*/ 2565400 h 2565400"/>
              <a:gd name="connsiteX6" fmla="*/ 0 w 1739900"/>
              <a:gd name="connsiteY6" fmla="*/ 2565400 h 2565400"/>
              <a:gd name="connsiteX7" fmla="*/ 0 w 1739900"/>
              <a:gd name="connsiteY7" fmla="*/ 0 h 2565400"/>
              <a:gd name="connsiteX8" fmla="*/ 1739900 w 1739900"/>
              <a:gd name="connsiteY8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9900" h="2565400">
                <a:moveTo>
                  <a:pt x="1739900" y="2565400"/>
                </a:moveTo>
                <a:lnTo>
                  <a:pt x="1505254" y="2565400"/>
                </a:lnTo>
                <a:lnTo>
                  <a:pt x="1516065" y="2438400"/>
                </a:lnTo>
                <a:cubicBezTo>
                  <a:pt x="1516065" y="2015806"/>
                  <a:pt x="1226789" y="1673225"/>
                  <a:pt x="869950" y="1673225"/>
                </a:cubicBezTo>
                <a:cubicBezTo>
                  <a:pt x="513111" y="1673225"/>
                  <a:pt x="223835" y="2015806"/>
                  <a:pt x="223835" y="2438400"/>
                </a:cubicBezTo>
                <a:lnTo>
                  <a:pt x="234646" y="2565400"/>
                </a:lnTo>
                <a:lnTo>
                  <a:pt x="0" y="2565400"/>
                </a:lnTo>
                <a:lnTo>
                  <a:pt x="0" y="0"/>
                </a:lnTo>
                <a:lnTo>
                  <a:pt x="173990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dirty="0"/>
              <a:t>s</a:t>
            </a:r>
            <a:endParaRPr lang="es-GT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DF06B4B-3EFA-45B5-AC2F-11F706817D3E}"/>
              </a:ext>
            </a:extLst>
          </p:cNvPr>
          <p:cNvSpPr/>
          <p:nvPr/>
        </p:nvSpPr>
        <p:spPr>
          <a:xfrm>
            <a:off x="7226287" y="342900"/>
            <a:ext cx="1739900" cy="2565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BACTERIAS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3D8D5621-F00A-46EA-8149-BBAF04FD5BA7}"/>
              </a:ext>
            </a:extLst>
          </p:cNvPr>
          <p:cNvSpPr/>
          <p:nvPr/>
        </p:nvSpPr>
        <p:spPr>
          <a:xfrm rot="10800000">
            <a:off x="7226287" y="755569"/>
            <a:ext cx="1739900" cy="2559131"/>
          </a:xfrm>
          <a:custGeom>
            <a:avLst/>
            <a:gdLst>
              <a:gd name="connsiteX0" fmla="*/ 1739900 w 1739900"/>
              <a:gd name="connsiteY0" fmla="*/ 2565400 h 2565400"/>
              <a:gd name="connsiteX1" fmla="*/ 1505254 w 1739900"/>
              <a:gd name="connsiteY1" fmla="*/ 2565400 h 2565400"/>
              <a:gd name="connsiteX2" fmla="*/ 1516065 w 1739900"/>
              <a:gd name="connsiteY2" fmla="*/ 2438400 h 2565400"/>
              <a:gd name="connsiteX3" fmla="*/ 869950 w 1739900"/>
              <a:gd name="connsiteY3" fmla="*/ 1673225 h 2565400"/>
              <a:gd name="connsiteX4" fmla="*/ 223835 w 1739900"/>
              <a:gd name="connsiteY4" fmla="*/ 2438400 h 2565400"/>
              <a:gd name="connsiteX5" fmla="*/ 234646 w 1739900"/>
              <a:gd name="connsiteY5" fmla="*/ 2565400 h 2565400"/>
              <a:gd name="connsiteX6" fmla="*/ 0 w 1739900"/>
              <a:gd name="connsiteY6" fmla="*/ 2565400 h 2565400"/>
              <a:gd name="connsiteX7" fmla="*/ 0 w 1739900"/>
              <a:gd name="connsiteY7" fmla="*/ 0 h 2565400"/>
              <a:gd name="connsiteX8" fmla="*/ 1739900 w 1739900"/>
              <a:gd name="connsiteY8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9900" h="2565400">
                <a:moveTo>
                  <a:pt x="1739900" y="2565400"/>
                </a:moveTo>
                <a:lnTo>
                  <a:pt x="1505254" y="2565400"/>
                </a:lnTo>
                <a:lnTo>
                  <a:pt x="1516065" y="2438400"/>
                </a:lnTo>
                <a:cubicBezTo>
                  <a:pt x="1516065" y="2015806"/>
                  <a:pt x="1226789" y="1673225"/>
                  <a:pt x="869950" y="1673225"/>
                </a:cubicBezTo>
                <a:cubicBezTo>
                  <a:pt x="513111" y="1673225"/>
                  <a:pt x="223835" y="2015806"/>
                  <a:pt x="223835" y="2438400"/>
                </a:cubicBezTo>
                <a:lnTo>
                  <a:pt x="234646" y="2565400"/>
                </a:lnTo>
                <a:lnTo>
                  <a:pt x="0" y="2565400"/>
                </a:lnTo>
                <a:lnTo>
                  <a:pt x="0" y="0"/>
                </a:lnTo>
                <a:lnTo>
                  <a:pt x="173990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dirty="0"/>
              <a:t>s</a:t>
            </a:r>
            <a:endParaRPr lang="es-GT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A3DDFF1-FBDC-40C3-9FC6-422DD136F05A}"/>
              </a:ext>
            </a:extLst>
          </p:cNvPr>
          <p:cNvSpPr/>
          <p:nvPr/>
        </p:nvSpPr>
        <p:spPr>
          <a:xfrm rot="16200000">
            <a:off x="8997953" y="2082455"/>
            <a:ext cx="3479813" cy="2146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clasificacion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578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6039AAB8-2659-1008-02D4-64A6BFF0F44A}"/>
              </a:ext>
            </a:extLst>
          </p:cNvPr>
          <p:cNvSpPr/>
          <p:nvPr/>
        </p:nvSpPr>
        <p:spPr>
          <a:xfrm>
            <a:off x="1116494" y="3048831"/>
            <a:ext cx="914884" cy="807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DCCB7CF-B86E-3D30-A88C-305750EC4D60}"/>
              </a:ext>
            </a:extLst>
          </p:cNvPr>
          <p:cNvSpPr/>
          <p:nvPr/>
        </p:nvSpPr>
        <p:spPr>
          <a:xfrm>
            <a:off x="1272209" y="3142426"/>
            <a:ext cx="549965" cy="5731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9A19440-F14D-ED51-F038-E0AD60A7B222}"/>
              </a:ext>
            </a:extLst>
          </p:cNvPr>
          <p:cNvCxnSpPr>
            <a:cxnSpLocks/>
          </p:cNvCxnSpPr>
          <p:nvPr/>
        </p:nvCxnSpPr>
        <p:spPr>
          <a:xfrm>
            <a:off x="1444487" y="3429000"/>
            <a:ext cx="9475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CE0A7EA5-FA6C-F04D-F07A-C6D3C26BE617}"/>
              </a:ext>
            </a:extLst>
          </p:cNvPr>
          <p:cNvSpPr/>
          <p:nvPr/>
        </p:nvSpPr>
        <p:spPr>
          <a:xfrm>
            <a:off x="1368286" y="3250095"/>
            <a:ext cx="357809" cy="35780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392B8F7-2388-D1DE-7D0D-2103A20A4B1B}"/>
              </a:ext>
            </a:extLst>
          </p:cNvPr>
          <p:cNvSpPr/>
          <p:nvPr/>
        </p:nvSpPr>
        <p:spPr>
          <a:xfrm>
            <a:off x="4860233" y="3048831"/>
            <a:ext cx="914884" cy="807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60339A1-17E2-1AE0-FF4D-96C8FD10988F}"/>
              </a:ext>
            </a:extLst>
          </p:cNvPr>
          <p:cNvSpPr/>
          <p:nvPr/>
        </p:nvSpPr>
        <p:spPr>
          <a:xfrm>
            <a:off x="5015948" y="3142426"/>
            <a:ext cx="549965" cy="5731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A1AB274-2836-3BF3-1081-36D0D50BA6D4}"/>
              </a:ext>
            </a:extLst>
          </p:cNvPr>
          <p:cNvSpPr/>
          <p:nvPr/>
        </p:nvSpPr>
        <p:spPr>
          <a:xfrm>
            <a:off x="5112025" y="3250095"/>
            <a:ext cx="357809" cy="35780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5EC4926-1277-46DF-2CB0-C4107FC653E2}"/>
              </a:ext>
            </a:extLst>
          </p:cNvPr>
          <p:cNvSpPr/>
          <p:nvPr/>
        </p:nvSpPr>
        <p:spPr>
          <a:xfrm>
            <a:off x="8000998" y="3072022"/>
            <a:ext cx="914884" cy="807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01EDB6F-D632-9E22-E71F-D88F0C1852B0}"/>
              </a:ext>
            </a:extLst>
          </p:cNvPr>
          <p:cNvSpPr/>
          <p:nvPr/>
        </p:nvSpPr>
        <p:spPr>
          <a:xfrm>
            <a:off x="8156713" y="3165617"/>
            <a:ext cx="549965" cy="5731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99E3C42-A364-E38A-DDB4-0BD1000EBB1E}"/>
              </a:ext>
            </a:extLst>
          </p:cNvPr>
          <p:cNvSpPr/>
          <p:nvPr/>
        </p:nvSpPr>
        <p:spPr>
          <a:xfrm>
            <a:off x="8252790" y="3273286"/>
            <a:ext cx="357809" cy="357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129A4BD-F811-A2C4-8CE7-EEF8705AAEA6}"/>
              </a:ext>
            </a:extLst>
          </p:cNvPr>
          <p:cNvSpPr/>
          <p:nvPr/>
        </p:nvSpPr>
        <p:spPr>
          <a:xfrm>
            <a:off x="10747513" y="2097155"/>
            <a:ext cx="2663687" cy="26636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Descripción</a:t>
            </a:r>
          </a:p>
          <a:p>
            <a:pPr algn="ctr"/>
            <a:endParaRPr lang="es-ES" dirty="0"/>
          </a:p>
          <a:p>
            <a:pPr algn="ctr"/>
            <a:endParaRPr lang="es-GT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0A6DD58-F851-8892-4C6A-FC9426E6D272}"/>
              </a:ext>
            </a:extLst>
          </p:cNvPr>
          <p:cNvCxnSpPr/>
          <p:nvPr/>
        </p:nvCxnSpPr>
        <p:spPr>
          <a:xfrm flipH="1">
            <a:off x="1492285" y="3738765"/>
            <a:ext cx="14907" cy="1257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7C4CD3-95B5-205B-79E0-E18A1BD3E43D}"/>
              </a:ext>
            </a:extLst>
          </p:cNvPr>
          <p:cNvCxnSpPr/>
          <p:nvPr/>
        </p:nvCxnSpPr>
        <p:spPr>
          <a:xfrm flipH="1">
            <a:off x="5276022" y="1810585"/>
            <a:ext cx="14907" cy="125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0FAAFC7-52D9-415F-20D2-605B2CF7E1DF}"/>
              </a:ext>
            </a:extLst>
          </p:cNvPr>
          <p:cNvCxnSpPr/>
          <p:nvPr/>
        </p:nvCxnSpPr>
        <p:spPr>
          <a:xfrm flipH="1">
            <a:off x="8443533" y="3584715"/>
            <a:ext cx="14907" cy="1257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9646537-2ACC-CFA2-FE5C-F5AD0A007E6F}"/>
              </a:ext>
            </a:extLst>
          </p:cNvPr>
          <p:cNvSpPr/>
          <p:nvPr/>
        </p:nvSpPr>
        <p:spPr>
          <a:xfrm>
            <a:off x="1381295" y="4890879"/>
            <a:ext cx="251794" cy="2567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0FF9AF2-B1E5-BE2B-36FE-81FEF47A3112}"/>
              </a:ext>
            </a:extLst>
          </p:cNvPr>
          <p:cNvSpPr/>
          <p:nvPr/>
        </p:nvSpPr>
        <p:spPr>
          <a:xfrm>
            <a:off x="5150125" y="1654871"/>
            <a:ext cx="251794" cy="2567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DCB9711-2065-B524-33DF-84D204927781}"/>
              </a:ext>
            </a:extLst>
          </p:cNvPr>
          <p:cNvSpPr/>
          <p:nvPr/>
        </p:nvSpPr>
        <p:spPr>
          <a:xfrm>
            <a:off x="8305797" y="4842020"/>
            <a:ext cx="251794" cy="2567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515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o 2">
            <a:extLst>
              <a:ext uri="{FF2B5EF4-FFF2-40B4-BE49-F238E27FC236}">
                <a16:creationId xmlns:a16="http://schemas.microsoft.com/office/drawing/2014/main" id="{6EC4325E-B54F-4B3B-8E3E-E01C34EDDA44}"/>
              </a:ext>
            </a:extLst>
          </p:cNvPr>
          <p:cNvSpPr/>
          <p:nvPr/>
        </p:nvSpPr>
        <p:spPr>
          <a:xfrm rot="2771485">
            <a:off x="1227477" y="355599"/>
            <a:ext cx="4292600" cy="5232400"/>
          </a:xfrm>
          <a:prstGeom prst="arc">
            <a:avLst>
              <a:gd name="adj1" fmla="val 14499300"/>
              <a:gd name="adj2" fmla="val 13602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07DD59-567E-4C29-B9D8-05AFA6355DB5}"/>
              </a:ext>
            </a:extLst>
          </p:cNvPr>
          <p:cNvSpPr/>
          <p:nvPr/>
        </p:nvSpPr>
        <p:spPr>
          <a:xfrm>
            <a:off x="330200" y="680227"/>
            <a:ext cx="4191000" cy="414577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636275-3027-46E4-98E1-7E894DAAD5BC}"/>
              </a:ext>
            </a:extLst>
          </p:cNvPr>
          <p:cNvSpPr/>
          <p:nvPr/>
        </p:nvSpPr>
        <p:spPr>
          <a:xfrm>
            <a:off x="615950" y="943363"/>
            <a:ext cx="3619500" cy="36195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2235FB1-4EBE-415F-8DEE-FBCF2917FA46}"/>
              </a:ext>
            </a:extLst>
          </p:cNvPr>
          <p:cNvSpPr/>
          <p:nvPr/>
        </p:nvSpPr>
        <p:spPr>
          <a:xfrm>
            <a:off x="4625933" y="529804"/>
            <a:ext cx="602473" cy="602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s-GT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6C0A883-F9A0-4364-A965-AF9810E12ABD}"/>
              </a:ext>
            </a:extLst>
          </p:cNvPr>
          <p:cNvSpPr/>
          <p:nvPr/>
        </p:nvSpPr>
        <p:spPr>
          <a:xfrm>
            <a:off x="5274782" y="1269578"/>
            <a:ext cx="602473" cy="60247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GT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2261DA9-4CEF-4F3B-BEDB-8EB0E7D759B2}"/>
              </a:ext>
            </a:extLst>
          </p:cNvPr>
          <p:cNvSpPr/>
          <p:nvPr/>
        </p:nvSpPr>
        <p:spPr>
          <a:xfrm>
            <a:off x="5405770" y="2451876"/>
            <a:ext cx="602473" cy="6024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GT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BA6A7D8-7529-4581-BBD1-E07D35220BF5}"/>
              </a:ext>
            </a:extLst>
          </p:cNvPr>
          <p:cNvSpPr/>
          <p:nvPr/>
        </p:nvSpPr>
        <p:spPr>
          <a:xfrm>
            <a:off x="5228406" y="3429000"/>
            <a:ext cx="602473" cy="60247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s-GT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BFF3B4-0EC5-4094-9565-BBA6ACA4F310}"/>
              </a:ext>
            </a:extLst>
          </p:cNvPr>
          <p:cNvSpPr/>
          <p:nvPr/>
        </p:nvSpPr>
        <p:spPr>
          <a:xfrm>
            <a:off x="4505713" y="4261626"/>
            <a:ext cx="602473" cy="60247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s-GT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3B52DE6-D30F-41E5-A55A-2BAA8DEA7646}"/>
              </a:ext>
            </a:extLst>
          </p:cNvPr>
          <p:cNvSpPr/>
          <p:nvPr/>
        </p:nvSpPr>
        <p:spPr>
          <a:xfrm>
            <a:off x="753297" y="1056853"/>
            <a:ext cx="3329320" cy="3329320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4CF8C2A-3B8A-491A-B6D5-6ABA21B31B06}"/>
              </a:ext>
            </a:extLst>
          </p:cNvPr>
          <p:cNvSpPr/>
          <p:nvPr/>
        </p:nvSpPr>
        <p:spPr>
          <a:xfrm>
            <a:off x="886788" y="1214200"/>
            <a:ext cx="3077823" cy="3077823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61D02330-4804-5EE2-7CB5-E18D1D51CBB8}"/>
              </a:ext>
            </a:extLst>
          </p:cNvPr>
          <p:cNvSpPr/>
          <p:nvPr/>
        </p:nvSpPr>
        <p:spPr>
          <a:xfrm rot="5400000">
            <a:off x="7627759" y="930231"/>
            <a:ext cx="620394" cy="873641"/>
          </a:xfrm>
          <a:custGeom>
            <a:avLst/>
            <a:gdLst>
              <a:gd name="connsiteX0" fmla="*/ 0 w 620394"/>
              <a:gd name="connsiteY0" fmla="*/ 563444 h 873641"/>
              <a:gd name="connsiteX1" fmla="*/ 0 w 620394"/>
              <a:gd name="connsiteY1" fmla="*/ 0 h 873641"/>
              <a:gd name="connsiteX2" fmla="*/ 620394 w 620394"/>
              <a:gd name="connsiteY2" fmla="*/ 0 h 873641"/>
              <a:gd name="connsiteX3" fmla="*/ 620394 w 620394"/>
              <a:gd name="connsiteY3" fmla="*/ 563444 h 873641"/>
              <a:gd name="connsiteX4" fmla="*/ 310197 w 620394"/>
              <a:gd name="connsiteY4" fmla="*/ 873641 h 873641"/>
              <a:gd name="connsiteX5" fmla="*/ 0 w 620394"/>
              <a:gd name="connsiteY5" fmla="*/ 563444 h 87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873641">
                <a:moveTo>
                  <a:pt x="0" y="563444"/>
                </a:moveTo>
                <a:lnTo>
                  <a:pt x="0" y="0"/>
                </a:lnTo>
                <a:lnTo>
                  <a:pt x="620394" y="0"/>
                </a:lnTo>
                <a:lnTo>
                  <a:pt x="620394" y="563444"/>
                </a:lnTo>
                <a:cubicBezTo>
                  <a:pt x="620394" y="734761"/>
                  <a:pt x="481514" y="873641"/>
                  <a:pt x="310197" y="873641"/>
                </a:cubicBezTo>
                <a:cubicBezTo>
                  <a:pt x="138880" y="873641"/>
                  <a:pt x="0" y="734761"/>
                  <a:pt x="0" y="563444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s-ES" dirty="0"/>
              <a:t>1</a:t>
            </a:r>
            <a:endParaRPr lang="es-GT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0C7DF1F9-54DF-AD08-69DE-3B0D2CA4F13A}"/>
              </a:ext>
            </a:extLst>
          </p:cNvPr>
          <p:cNvSpPr/>
          <p:nvPr/>
        </p:nvSpPr>
        <p:spPr>
          <a:xfrm rot="5400000">
            <a:off x="8983468" y="448163"/>
            <a:ext cx="620394" cy="1837776"/>
          </a:xfrm>
          <a:custGeom>
            <a:avLst/>
            <a:gdLst>
              <a:gd name="connsiteX0" fmla="*/ 0 w 620394"/>
              <a:gd name="connsiteY0" fmla="*/ 1837776 h 1837776"/>
              <a:gd name="connsiteX1" fmla="*/ 0 w 620394"/>
              <a:gd name="connsiteY1" fmla="*/ 310197 h 1837776"/>
              <a:gd name="connsiteX2" fmla="*/ 310197 w 620394"/>
              <a:gd name="connsiteY2" fmla="*/ 0 h 1837776"/>
              <a:gd name="connsiteX3" fmla="*/ 620394 w 620394"/>
              <a:gd name="connsiteY3" fmla="*/ 310197 h 1837776"/>
              <a:gd name="connsiteX4" fmla="*/ 620394 w 620394"/>
              <a:gd name="connsiteY4" fmla="*/ 1837776 h 1837776"/>
              <a:gd name="connsiteX5" fmla="*/ 0 w 620394"/>
              <a:gd name="connsiteY5" fmla="*/ 1837776 h 183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1837776">
                <a:moveTo>
                  <a:pt x="0" y="1837776"/>
                </a:moveTo>
                <a:lnTo>
                  <a:pt x="0" y="310197"/>
                </a:lnTo>
                <a:cubicBezTo>
                  <a:pt x="0" y="138880"/>
                  <a:pt x="138880" y="0"/>
                  <a:pt x="310197" y="0"/>
                </a:cubicBezTo>
                <a:cubicBezTo>
                  <a:pt x="481514" y="0"/>
                  <a:pt x="620394" y="138880"/>
                  <a:pt x="620394" y="310197"/>
                </a:cubicBezTo>
                <a:lnTo>
                  <a:pt x="620394" y="1837776"/>
                </a:lnTo>
                <a:lnTo>
                  <a:pt x="0" y="1837776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GT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0D9F8097-1388-FCE5-FFA5-33A969277A42}"/>
              </a:ext>
            </a:extLst>
          </p:cNvPr>
          <p:cNvSpPr/>
          <p:nvPr/>
        </p:nvSpPr>
        <p:spPr>
          <a:xfrm rot="5400000">
            <a:off x="8209320" y="2015056"/>
            <a:ext cx="620394" cy="873641"/>
          </a:xfrm>
          <a:custGeom>
            <a:avLst/>
            <a:gdLst>
              <a:gd name="connsiteX0" fmla="*/ 0 w 620394"/>
              <a:gd name="connsiteY0" fmla="*/ 563444 h 873641"/>
              <a:gd name="connsiteX1" fmla="*/ 0 w 620394"/>
              <a:gd name="connsiteY1" fmla="*/ 0 h 873641"/>
              <a:gd name="connsiteX2" fmla="*/ 620394 w 620394"/>
              <a:gd name="connsiteY2" fmla="*/ 0 h 873641"/>
              <a:gd name="connsiteX3" fmla="*/ 620394 w 620394"/>
              <a:gd name="connsiteY3" fmla="*/ 563444 h 873641"/>
              <a:gd name="connsiteX4" fmla="*/ 310197 w 620394"/>
              <a:gd name="connsiteY4" fmla="*/ 873641 h 873641"/>
              <a:gd name="connsiteX5" fmla="*/ 0 w 620394"/>
              <a:gd name="connsiteY5" fmla="*/ 563444 h 87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873641">
                <a:moveTo>
                  <a:pt x="0" y="563444"/>
                </a:moveTo>
                <a:lnTo>
                  <a:pt x="0" y="0"/>
                </a:lnTo>
                <a:lnTo>
                  <a:pt x="620394" y="0"/>
                </a:lnTo>
                <a:lnTo>
                  <a:pt x="620394" y="563444"/>
                </a:lnTo>
                <a:cubicBezTo>
                  <a:pt x="620394" y="734761"/>
                  <a:pt x="481514" y="873641"/>
                  <a:pt x="310197" y="873641"/>
                </a:cubicBezTo>
                <a:cubicBezTo>
                  <a:pt x="138880" y="873641"/>
                  <a:pt x="0" y="734761"/>
                  <a:pt x="0" y="563444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s-ES" dirty="0"/>
              <a:t>2</a:t>
            </a:r>
            <a:endParaRPr lang="es-GT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3B1AB75A-B5AC-2355-0DD3-F28A6D805983}"/>
              </a:ext>
            </a:extLst>
          </p:cNvPr>
          <p:cNvSpPr/>
          <p:nvPr/>
        </p:nvSpPr>
        <p:spPr>
          <a:xfrm rot="5400000">
            <a:off x="9565029" y="1532988"/>
            <a:ext cx="620394" cy="1837776"/>
          </a:xfrm>
          <a:custGeom>
            <a:avLst/>
            <a:gdLst>
              <a:gd name="connsiteX0" fmla="*/ 0 w 620394"/>
              <a:gd name="connsiteY0" fmla="*/ 1837776 h 1837776"/>
              <a:gd name="connsiteX1" fmla="*/ 0 w 620394"/>
              <a:gd name="connsiteY1" fmla="*/ 310197 h 1837776"/>
              <a:gd name="connsiteX2" fmla="*/ 310197 w 620394"/>
              <a:gd name="connsiteY2" fmla="*/ 0 h 1837776"/>
              <a:gd name="connsiteX3" fmla="*/ 620394 w 620394"/>
              <a:gd name="connsiteY3" fmla="*/ 310197 h 1837776"/>
              <a:gd name="connsiteX4" fmla="*/ 620394 w 620394"/>
              <a:gd name="connsiteY4" fmla="*/ 1837776 h 1837776"/>
              <a:gd name="connsiteX5" fmla="*/ 0 w 620394"/>
              <a:gd name="connsiteY5" fmla="*/ 1837776 h 183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1837776">
                <a:moveTo>
                  <a:pt x="0" y="1837776"/>
                </a:moveTo>
                <a:lnTo>
                  <a:pt x="0" y="310197"/>
                </a:lnTo>
                <a:cubicBezTo>
                  <a:pt x="0" y="138880"/>
                  <a:pt x="138880" y="0"/>
                  <a:pt x="310197" y="0"/>
                </a:cubicBezTo>
                <a:cubicBezTo>
                  <a:pt x="481514" y="0"/>
                  <a:pt x="620394" y="138880"/>
                  <a:pt x="620394" y="310197"/>
                </a:cubicBezTo>
                <a:lnTo>
                  <a:pt x="620394" y="1837776"/>
                </a:lnTo>
                <a:lnTo>
                  <a:pt x="0" y="1837776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GT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5A8AB9F2-8EE0-DFB0-04CB-0465699D1A74}"/>
              </a:ext>
            </a:extLst>
          </p:cNvPr>
          <p:cNvSpPr/>
          <p:nvPr/>
        </p:nvSpPr>
        <p:spPr>
          <a:xfrm rot="5400000">
            <a:off x="9128208" y="3080574"/>
            <a:ext cx="620394" cy="873641"/>
          </a:xfrm>
          <a:custGeom>
            <a:avLst/>
            <a:gdLst>
              <a:gd name="connsiteX0" fmla="*/ 0 w 620394"/>
              <a:gd name="connsiteY0" fmla="*/ 563444 h 873641"/>
              <a:gd name="connsiteX1" fmla="*/ 0 w 620394"/>
              <a:gd name="connsiteY1" fmla="*/ 0 h 873641"/>
              <a:gd name="connsiteX2" fmla="*/ 620394 w 620394"/>
              <a:gd name="connsiteY2" fmla="*/ 0 h 873641"/>
              <a:gd name="connsiteX3" fmla="*/ 620394 w 620394"/>
              <a:gd name="connsiteY3" fmla="*/ 563444 h 873641"/>
              <a:gd name="connsiteX4" fmla="*/ 310197 w 620394"/>
              <a:gd name="connsiteY4" fmla="*/ 873641 h 873641"/>
              <a:gd name="connsiteX5" fmla="*/ 0 w 620394"/>
              <a:gd name="connsiteY5" fmla="*/ 563444 h 87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873641">
                <a:moveTo>
                  <a:pt x="0" y="563444"/>
                </a:moveTo>
                <a:lnTo>
                  <a:pt x="0" y="0"/>
                </a:lnTo>
                <a:lnTo>
                  <a:pt x="620394" y="0"/>
                </a:lnTo>
                <a:lnTo>
                  <a:pt x="620394" y="563444"/>
                </a:lnTo>
                <a:cubicBezTo>
                  <a:pt x="620394" y="734761"/>
                  <a:pt x="481514" y="873641"/>
                  <a:pt x="310197" y="873641"/>
                </a:cubicBezTo>
                <a:cubicBezTo>
                  <a:pt x="138880" y="873641"/>
                  <a:pt x="0" y="734761"/>
                  <a:pt x="0" y="563444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s-ES" dirty="0"/>
              <a:t>3</a:t>
            </a:r>
            <a:endParaRPr lang="es-GT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7393FB4F-F436-6A9C-525A-4A3BBE18175F}"/>
              </a:ext>
            </a:extLst>
          </p:cNvPr>
          <p:cNvSpPr/>
          <p:nvPr/>
        </p:nvSpPr>
        <p:spPr>
          <a:xfrm rot="5400000">
            <a:off x="10483917" y="2598506"/>
            <a:ext cx="620394" cy="1837776"/>
          </a:xfrm>
          <a:custGeom>
            <a:avLst/>
            <a:gdLst>
              <a:gd name="connsiteX0" fmla="*/ 0 w 620394"/>
              <a:gd name="connsiteY0" fmla="*/ 1837776 h 1837776"/>
              <a:gd name="connsiteX1" fmla="*/ 0 w 620394"/>
              <a:gd name="connsiteY1" fmla="*/ 310197 h 1837776"/>
              <a:gd name="connsiteX2" fmla="*/ 310197 w 620394"/>
              <a:gd name="connsiteY2" fmla="*/ 0 h 1837776"/>
              <a:gd name="connsiteX3" fmla="*/ 620394 w 620394"/>
              <a:gd name="connsiteY3" fmla="*/ 310197 h 1837776"/>
              <a:gd name="connsiteX4" fmla="*/ 620394 w 620394"/>
              <a:gd name="connsiteY4" fmla="*/ 1837776 h 1837776"/>
              <a:gd name="connsiteX5" fmla="*/ 0 w 620394"/>
              <a:gd name="connsiteY5" fmla="*/ 1837776 h 183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1837776">
                <a:moveTo>
                  <a:pt x="0" y="1837776"/>
                </a:moveTo>
                <a:lnTo>
                  <a:pt x="0" y="310197"/>
                </a:lnTo>
                <a:cubicBezTo>
                  <a:pt x="0" y="138880"/>
                  <a:pt x="138880" y="0"/>
                  <a:pt x="310197" y="0"/>
                </a:cubicBezTo>
                <a:cubicBezTo>
                  <a:pt x="481514" y="0"/>
                  <a:pt x="620394" y="138880"/>
                  <a:pt x="620394" y="310197"/>
                </a:cubicBezTo>
                <a:lnTo>
                  <a:pt x="620394" y="1837776"/>
                </a:lnTo>
                <a:lnTo>
                  <a:pt x="0" y="1837776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GT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F8CE819A-6FC8-70F9-3A0C-F721375D86CD}"/>
              </a:ext>
            </a:extLst>
          </p:cNvPr>
          <p:cNvSpPr/>
          <p:nvPr/>
        </p:nvSpPr>
        <p:spPr>
          <a:xfrm rot="5400000">
            <a:off x="7627758" y="5676357"/>
            <a:ext cx="620394" cy="873641"/>
          </a:xfrm>
          <a:custGeom>
            <a:avLst/>
            <a:gdLst>
              <a:gd name="connsiteX0" fmla="*/ 0 w 620394"/>
              <a:gd name="connsiteY0" fmla="*/ 563444 h 873641"/>
              <a:gd name="connsiteX1" fmla="*/ 0 w 620394"/>
              <a:gd name="connsiteY1" fmla="*/ 0 h 873641"/>
              <a:gd name="connsiteX2" fmla="*/ 620394 w 620394"/>
              <a:gd name="connsiteY2" fmla="*/ 0 h 873641"/>
              <a:gd name="connsiteX3" fmla="*/ 620394 w 620394"/>
              <a:gd name="connsiteY3" fmla="*/ 563444 h 873641"/>
              <a:gd name="connsiteX4" fmla="*/ 310197 w 620394"/>
              <a:gd name="connsiteY4" fmla="*/ 873641 h 873641"/>
              <a:gd name="connsiteX5" fmla="*/ 0 w 620394"/>
              <a:gd name="connsiteY5" fmla="*/ 563444 h 87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873641">
                <a:moveTo>
                  <a:pt x="0" y="563444"/>
                </a:moveTo>
                <a:lnTo>
                  <a:pt x="0" y="0"/>
                </a:lnTo>
                <a:lnTo>
                  <a:pt x="620394" y="0"/>
                </a:lnTo>
                <a:lnTo>
                  <a:pt x="620394" y="563444"/>
                </a:lnTo>
                <a:cubicBezTo>
                  <a:pt x="620394" y="734761"/>
                  <a:pt x="481514" y="873641"/>
                  <a:pt x="310197" y="873641"/>
                </a:cubicBezTo>
                <a:cubicBezTo>
                  <a:pt x="138880" y="873641"/>
                  <a:pt x="0" y="734761"/>
                  <a:pt x="0" y="5634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s-ES" dirty="0"/>
              <a:t>5</a:t>
            </a:r>
            <a:endParaRPr lang="es-GT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3CA9ACDD-D2C0-C0AD-5E78-2B02565C944E}"/>
              </a:ext>
            </a:extLst>
          </p:cNvPr>
          <p:cNvSpPr/>
          <p:nvPr/>
        </p:nvSpPr>
        <p:spPr>
          <a:xfrm rot="5400000">
            <a:off x="8983467" y="5194289"/>
            <a:ext cx="620394" cy="1837776"/>
          </a:xfrm>
          <a:custGeom>
            <a:avLst/>
            <a:gdLst>
              <a:gd name="connsiteX0" fmla="*/ 0 w 620394"/>
              <a:gd name="connsiteY0" fmla="*/ 1837776 h 1837776"/>
              <a:gd name="connsiteX1" fmla="*/ 0 w 620394"/>
              <a:gd name="connsiteY1" fmla="*/ 310197 h 1837776"/>
              <a:gd name="connsiteX2" fmla="*/ 310197 w 620394"/>
              <a:gd name="connsiteY2" fmla="*/ 0 h 1837776"/>
              <a:gd name="connsiteX3" fmla="*/ 620394 w 620394"/>
              <a:gd name="connsiteY3" fmla="*/ 310197 h 1837776"/>
              <a:gd name="connsiteX4" fmla="*/ 620394 w 620394"/>
              <a:gd name="connsiteY4" fmla="*/ 1837776 h 1837776"/>
              <a:gd name="connsiteX5" fmla="*/ 0 w 620394"/>
              <a:gd name="connsiteY5" fmla="*/ 1837776 h 183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1837776">
                <a:moveTo>
                  <a:pt x="0" y="1837776"/>
                </a:moveTo>
                <a:lnTo>
                  <a:pt x="0" y="310197"/>
                </a:lnTo>
                <a:cubicBezTo>
                  <a:pt x="0" y="138880"/>
                  <a:pt x="138880" y="0"/>
                  <a:pt x="310197" y="0"/>
                </a:cubicBezTo>
                <a:cubicBezTo>
                  <a:pt x="481514" y="0"/>
                  <a:pt x="620394" y="138880"/>
                  <a:pt x="620394" y="310197"/>
                </a:cubicBezTo>
                <a:lnTo>
                  <a:pt x="620394" y="1837776"/>
                </a:lnTo>
                <a:lnTo>
                  <a:pt x="0" y="1837776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GT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B6B6B95-0041-893C-59B9-8FF28AAFFE8C}"/>
              </a:ext>
            </a:extLst>
          </p:cNvPr>
          <p:cNvSpPr/>
          <p:nvPr/>
        </p:nvSpPr>
        <p:spPr>
          <a:xfrm rot="5400000">
            <a:off x="8054457" y="4165400"/>
            <a:ext cx="620394" cy="873641"/>
          </a:xfrm>
          <a:custGeom>
            <a:avLst/>
            <a:gdLst>
              <a:gd name="connsiteX0" fmla="*/ 0 w 620394"/>
              <a:gd name="connsiteY0" fmla="*/ 563444 h 873641"/>
              <a:gd name="connsiteX1" fmla="*/ 0 w 620394"/>
              <a:gd name="connsiteY1" fmla="*/ 0 h 873641"/>
              <a:gd name="connsiteX2" fmla="*/ 620394 w 620394"/>
              <a:gd name="connsiteY2" fmla="*/ 0 h 873641"/>
              <a:gd name="connsiteX3" fmla="*/ 620394 w 620394"/>
              <a:gd name="connsiteY3" fmla="*/ 563444 h 873641"/>
              <a:gd name="connsiteX4" fmla="*/ 310197 w 620394"/>
              <a:gd name="connsiteY4" fmla="*/ 873641 h 873641"/>
              <a:gd name="connsiteX5" fmla="*/ 0 w 620394"/>
              <a:gd name="connsiteY5" fmla="*/ 563444 h 87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873641">
                <a:moveTo>
                  <a:pt x="0" y="563444"/>
                </a:moveTo>
                <a:lnTo>
                  <a:pt x="0" y="0"/>
                </a:lnTo>
                <a:lnTo>
                  <a:pt x="620394" y="0"/>
                </a:lnTo>
                <a:lnTo>
                  <a:pt x="620394" y="563444"/>
                </a:lnTo>
                <a:cubicBezTo>
                  <a:pt x="620394" y="734761"/>
                  <a:pt x="481514" y="873641"/>
                  <a:pt x="310197" y="873641"/>
                </a:cubicBezTo>
                <a:cubicBezTo>
                  <a:pt x="138880" y="873641"/>
                  <a:pt x="0" y="734761"/>
                  <a:pt x="0" y="563444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s-ES" dirty="0"/>
              <a:t>4</a:t>
            </a:r>
            <a:endParaRPr lang="es-GT" dirty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DDCB2C1C-3DB5-56D6-C789-D3E547B1799A}"/>
              </a:ext>
            </a:extLst>
          </p:cNvPr>
          <p:cNvSpPr/>
          <p:nvPr/>
        </p:nvSpPr>
        <p:spPr>
          <a:xfrm rot="5400000">
            <a:off x="9410166" y="3683332"/>
            <a:ext cx="620394" cy="1837776"/>
          </a:xfrm>
          <a:custGeom>
            <a:avLst/>
            <a:gdLst>
              <a:gd name="connsiteX0" fmla="*/ 0 w 620394"/>
              <a:gd name="connsiteY0" fmla="*/ 1837776 h 1837776"/>
              <a:gd name="connsiteX1" fmla="*/ 0 w 620394"/>
              <a:gd name="connsiteY1" fmla="*/ 310197 h 1837776"/>
              <a:gd name="connsiteX2" fmla="*/ 310197 w 620394"/>
              <a:gd name="connsiteY2" fmla="*/ 0 h 1837776"/>
              <a:gd name="connsiteX3" fmla="*/ 620394 w 620394"/>
              <a:gd name="connsiteY3" fmla="*/ 310197 h 1837776"/>
              <a:gd name="connsiteX4" fmla="*/ 620394 w 620394"/>
              <a:gd name="connsiteY4" fmla="*/ 1837776 h 1837776"/>
              <a:gd name="connsiteX5" fmla="*/ 0 w 620394"/>
              <a:gd name="connsiteY5" fmla="*/ 1837776 h 183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394" h="1837776">
                <a:moveTo>
                  <a:pt x="0" y="1837776"/>
                </a:moveTo>
                <a:lnTo>
                  <a:pt x="0" y="310197"/>
                </a:lnTo>
                <a:cubicBezTo>
                  <a:pt x="0" y="138880"/>
                  <a:pt x="138880" y="0"/>
                  <a:pt x="310197" y="0"/>
                </a:cubicBezTo>
                <a:cubicBezTo>
                  <a:pt x="481514" y="0"/>
                  <a:pt x="620394" y="138880"/>
                  <a:pt x="620394" y="310197"/>
                </a:cubicBezTo>
                <a:lnTo>
                  <a:pt x="620394" y="1837776"/>
                </a:lnTo>
                <a:lnTo>
                  <a:pt x="0" y="1837776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1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</Words>
  <Application>Microsoft Office PowerPoint</Application>
  <PresentationFormat>Panorámica</PresentationFormat>
  <Paragraphs>60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Diseño y Diagramación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Diagramación</dc:title>
  <dc:creator>Alumno</dc:creator>
  <cp:lastModifiedBy>Angel Carlos Gonzalez</cp:lastModifiedBy>
  <cp:revision>10</cp:revision>
  <dcterms:created xsi:type="dcterms:W3CDTF">2023-06-19T16:16:38Z</dcterms:created>
  <dcterms:modified xsi:type="dcterms:W3CDTF">2023-08-07T23:54:07Z</dcterms:modified>
</cp:coreProperties>
</file>