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45864-23C9-4D2A-9416-11AFCC06B09F}" v="15" dt="2018-12-06T05:13:51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Davis" userId="b3f1738cf1511289" providerId="LiveId" clId="{E1045864-23C9-4D2A-9416-11AFCC06B09F}"/>
    <pc:docChg chg="undo custSel mod addSld delSld modSld">
      <pc:chgData name="Jessica Davis" userId="b3f1738cf1511289" providerId="LiveId" clId="{E1045864-23C9-4D2A-9416-11AFCC06B09F}" dt="2018-12-06T05:13:51.858" v="730"/>
      <pc:docMkLst>
        <pc:docMk/>
      </pc:docMkLst>
      <pc:sldChg chg="addSp delSp modSp mod modTransition setBg modAnim setClrOvrMap">
        <pc:chgData name="Jessica Davis" userId="b3f1738cf1511289" providerId="LiveId" clId="{E1045864-23C9-4D2A-9416-11AFCC06B09F}" dt="2018-12-06T05:13:37.802" v="729"/>
        <pc:sldMkLst>
          <pc:docMk/>
          <pc:sldMk cId="1350937678" sldId="256"/>
        </pc:sldMkLst>
        <pc:spChg chg="mod">
          <ac:chgData name="Jessica Davis" userId="b3f1738cf1511289" providerId="LiveId" clId="{E1045864-23C9-4D2A-9416-11AFCC06B09F}" dt="2018-12-06T04:58:13.921" v="724" actId="26606"/>
          <ac:spMkLst>
            <pc:docMk/>
            <pc:sldMk cId="1350937678" sldId="256"/>
            <ac:spMk id="2" creationId="{4E289AE8-62B0-4459-AC7E-DC19AE685297}"/>
          </ac:spMkLst>
        </pc:spChg>
        <pc:spChg chg="mod">
          <ac:chgData name="Jessica Davis" userId="b3f1738cf1511289" providerId="LiveId" clId="{E1045864-23C9-4D2A-9416-11AFCC06B09F}" dt="2018-12-06T04:58:13.921" v="724" actId="26606"/>
          <ac:spMkLst>
            <pc:docMk/>
            <pc:sldMk cId="1350937678" sldId="256"/>
            <ac:spMk id="3" creationId="{C475DD5A-7463-4ADA-92E5-AAA9314A170D}"/>
          </ac:spMkLst>
        </pc:spChg>
        <pc:spChg chg="add">
          <ac:chgData name="Jessica Davis" userId="b3f1738cf1511289" providerId="LiveId" clId="{E1045864-23C9-4D2A-9416-11AFCC06B09F}" dt="2018-12-06T04:58:13.921" v="724" actId="26606"/>
          <ac:spMkLst>
            <pc:docMk/>
            <pc:sldMk cId="1350937678" sldId="256"/>
            <ac:spMk id="8" creationId="{2A8AA5BC-4F7A-4226-8F99-6D824B226A97}"/>
          </ac:spMkLst>
        </pc:spChg>
        <pc:spChg chg="add">
          <ac:chgData name="Jessica Davis" userId="b3f1738cf1511289" providerId="LiveId" clId="{E1045864-23C9-4D2A-9416-11AFCC06B09F}" dt="2018-12-06T04:58:13.921" v="724" actId="26606"/>
          <ac:spMkLst>
            <pc:docMk/>
            <pc:sldMk cId="1350937678" sldId="256"/>
            <ac:spMk id="10" creationId="{3E5445C6-DD42-4979-86FF-03730E8C6DB0}"/>
          </ac:spMkLst>
        </pc:spChg>
        <pc:picChg chg="add del mod">
          <ac:chgData name="Jessica Davis" userId="b3f1738cf1511289" providerId="LiveId" clId="{E1045864-23C9-4D2A-9416-11AFCC06B09F}" dt="2018-12-06T05:09:55.477" v="726"/>
          <ac:picMkLst>
            <pc:docMk/>
            <pc:sldMk cId="1350937678" sldId="256"/>
            <ac:picMk id="4" creationId="{21171A17-705C-44CD-BB2C-143679B106AF}"/>
          </ac:picMkLst>
        </pc:picChg>
        <pc:picChg chg="add del mod">
          <ac:chgData name="Jessica Davis" userId="b3f1738cf1511289" providerId="LiveId" clId="{E1045864-23C9-4D2A-9416-11AFCC06B09F}" dt="2018-12-06T05:13:37.802" v="729"/>
          <ac:picMkLst>
            <pc:docMk/>
            <pc:sldMk cId="1350937678" sldId="256"/>
            <ac:picMk id="4" creationId="{AA641423-D79B-4201-BBFD-28869B474F61}"/>
          </ac:picMkLst>
        </pc:picChg>
        <pc:picChg chg="add del mod">
          <ac:chgData name="Jessica Davis" userId="b3f1738cf1511289" providerId="LiveId" clId="{E1045864-23C9-4D2A-9416-11AFCC06B09F}" dt="2018-12-06T05:13:03.932" v="727"/>
          <ac:picMkLst>
            <pc:docMk/>
            <pc:sldMk cId="1350937678" sldId="256"/>
            <ac:picMk id="5" creationId="{8DBE2539-1E84-49D0-9C0B-56F9CE9A4890}"/>
          </ac:picMkLst>
        </pc:picChg>
        <pc:cxnChg chg="add">
          <ac:chgData name="Jessica Davis" userId="b3f1738cf1511289" providerId="LiveId" clId="{E1045864-23C9-4D2A-9416-11AFCC06B09F}" dt="2018-12-06T04:58:13.921" v="724" actId="26606"/>
          <ac:cxnSpMkLst>
            <pc:docMk/>
            <pc:sldMk cId="1350937678" sldId="256"/>
            <ac:cxnSpMk id="12" creationId="{45000665-DFC7-417E-8FD7-516A0F15C975}"/>
          </ac:cxnSpMkLst>
        </pc:cxnChg>
      </pc:sldChg>
      <pc:sldChg chg="addSp delSp modSp modTransition modAnim">
        <pc:chgData name="Jessica Davis" userId="b3f1738cf1511289" providerId="LiveId" clId="{E1045864-23C9-4D2A-9416-11AFCC06B09F}" dt="2018-12-06T05:13:51.858" v="730"/>
        <pc:sldMkLst>
          <pc:docMk/>
          <pc:sldMk cId="3147470035" sldId="257"/>
        </pc:sldMkLst>
        <pc:picChg chg="add del mod">
          <ac:chgData name="Jessica Davis" userId="b3f1738cf1511289" providerId="LiveId" clId="{E1045864-23C9-4D2A-9416-11AFCC06B09F}" dt="2018-12-06T05:13:03.932" v="727"/>
          <ac:picMkLst>
            <pc:docMk/>
            <pc:sldMk cId="3147470035" sldId="257"/>
            <ac:picMk id="4" creationId="{D7E441AA-270D-413A-9D12-8B9BBEB525D1}"/>
          </ac:picMkLst>
        </pc:picChg>
        <pc:picChg chg="add del mod">
          <ac:chgData name="Jessica Davis" userId="b3f1738cf1511289" providerId="LiveId" clId="{E1045864-23C9-4D2A-9416-11AFCC06B09F}" dt="2018-12-06T05:13:37.802" v="729"/>
          <ac:picMkLst>
            <pc:docMk/>
            <pc:sldMk cId="3147470035" sldId="257"/>
            <ac:picMk id="5" creationId="{8CFA649D-E5B5-46BF-B6FD-05960BA432E7}"/>
          </ac:picMkLst>
        </pc:picChg>
        <pc:picChg chg="add mod">
          <ac:chgData name="Jessica Davis" userId="b3f1738cf1511289" providerId="LiveId" clId="{E1045864-23C9-4D2A-9416-11AFCC06B09F}" dt="2018-12-06T05:13:51.858" v="730"/>
          <ac:picMkLst>
            <pc:docMk/>
            <pc:sldMk cId="3147470035" sldId="257"/>
            <ac:picMk id="6" creationId="{7E7A8BEC-F257-4821-9D10-206B33FA5E74}"/>
          </ac:picMkLst>
        </pc:picChg>
      </pc:sldChg>
      <pc:sldChg chg="addSp delSp modSp modTransition modAnim">
        <pc:chgData name="Jessica Davis" userId="b3f1738cf1511289" providerId="LiveId" clId="{E1045864-23C9-4D2A-9416-11AFCC06B09F}" dt="2018-12-06T05:13:37.802" v="729"/>
        <pc:sldMkLst>
          <pc:docMk/>
          <pc:sldMk cId="1238331098" sldId="259"/>
        </pc:sldMkLst>
        <pc:picChg chg="add del mod">
          <ac:chgData name="Jessica Davis" userId="b3f1738cf1511289" providerId="LiveId" clId="{E1045864-23C9-4D2A-9416-11AFCC06B09F}" dt="2018-12-06T05:13:37.802" v="729"/>
          <ac:picMkLst>
            <pc:docMk/>
            <pc:sldMk cId="1238331098" sldId="259"/>
            <ac:picMk id="8" creationId="{F9F04383-D70B-4AB1-B490-4084DC0E5953}"/>
          </ac:picMkLst>
        </pc:picChg>
      </pc:sldChg>
      <pc:sldChg chg="modSp modTransition">
        <pc:chgData name="Jessica Davis" userId="b3f1738cf1511289" providerId="LiveId" clId="{E1045864-23C9-4D2A-9416-11AFCC06B09F}" dt="2018-12-06T05:13:37.802" v="729"/>
        <pc:sldMkLst>
          <pc:docMk/>
          <pc:sldMk cId="3937202784" sldId="260"/>
        </pc:sldMkLst>
        <pc:spChg chg="mod">
          <ac:chgData name="Jessica Davis" userId="b3f1738cf1511289" providerId="LiveId" clId="{E1045864-23C9-4D2A-9416-11AFCC06B09F}" dt="2018-12-06T04:52:15.970" v="258" actId="20577"/>
          <ac:spMkLst>
            <pc:docMk/>
            <pc:sldMk cId="3937202784" sldId="260"/>
            <ac:spMk id="3" creationId="{74109B16-2A1D-444E-8155-EDFC286D4676}"/>
          </ac:spMkLst>
        </pc:spChg>
      </pc:sldChg>
      <pc:sldChg chg="addSp delSp modSp modTransition modAnim">
        <pc:chgData name="Jessica Davis" userId="b3f1738cf1511289" providerId="LiveId" clId="{E1045864-23C9-4D2A-9416-11AFCC06B09F}" dt="2018-12-06T05:13:37.802" v="729"/>
        <pc:sldMkLst>
          <pc:docMk/>
          <pc:sldMk cId="2718613185" sldId="261"/>
        </pc:sldMkLst>
        <pc:picChg chg="add del mod">
          <ac:chgData name="Jessica Davis" userId="b3f1738cf1511289" providerId="LiveId" clId="{E1045864-23C9-4D2A-9416-11AFCC06B09F}" dt="2018-12-06T05:13:37.802" v="729"/>
          <ac:picMkLst>
            <pc:docMk/>
            <pc:sldMk cId="2718613185" sldId="261"/>
            <ac:picMk id="5" creationId="{EA22EA84-2B0D-4FE5-B470-8D9B1EDF60EC}"/>
          </ac:picMkLst>
        </pc:picChg>
      </pc:sldChg>
      <pc:sldChg chg="addSp delSp modSp modTransition modAnim">
        <pc:chgData name="Jessica Davis" userId="b3f1738cf1511289" providerId="LiveId" clId="{E1045864-23C9-4D2A-9416-11AFCC06B09F}" dt="2018-12-06T05:13:37.802" v="729"/>
        <pc:sldMkLst>
          <pc:docMk/>
          <pc:sldMk cId="3357479878" sldId="262"/>
        </pc:sldMkLst>
        <pc:picChg chg="add del mod">
          <ac:chgData name="Jessica Davis" userId="b3f1738cf1511289" providerId="LiveId" clId="{E1045864-23C9-4D2A-9416-11AFCC06B09F}" dt="2018-12-06T05:13:33.992" v="728"/>
          <ac:picMkLst>
            <pc:docMk/>
            <pc:sldMk cId="3357479878" sldId="262"/>
            <ac:picMk id="5" creationId="{AC51FBF8-DEE3-4A84-B61B-E407351E0D17}"/>
          </ac:picMkLst>
        </pc:picChg>
        <pc:picChg chg="add del mod">
          <ac:chgData name="Jessica Davis" userId="b3f1738cf1511289" providerId="LiveId" clId="{E1045864-23C9-4D2A-9416-11AFCC06B09F}" dt="2018-12-06T05:13:37.802" v="729"/>
          <ac:picMkLst>
            <pc:docMk/>
            <pc:sldMk cId="3357479878" sldId="262"/>
            <ac:picMk id="6" creationId="{2D708BF5-5E3B-4EE8-BED8-1E9440942ED0}"/>
          </ac:picMkLst>
        </pc:picChg>
      </pc:sldChg>
      <pc:sldChg chg="addSp delSp modSp mod modTransition setBg">
        <pc:chgData name="Jessica Davis" userId="b3f1738cf1511289" providerId="LiveId" clId="{E1045864-23C9-4D2A-9416-11AFCC06B09F}" dt="2018-12-06T05:13:37.802" v="729"/>
        <pc:sldMkLst>
          <pc:docMk/>
          <pc:sldMk cId="3483425595" sldId="263"/>
        </pc:sldMkLst>
        <pc:spChg chg="mod">
          <ac:chgData name="Jessica Davis" userId="b3f1738cf1511289" providerId="LiveId" clId="{E1045864-23C9-4D2A-9416-11AFCC06B09F}" dt="2018-12-06T04:57:20.390" v="717" actId="26606"/>
          <ac:spMkLst>
            <pc:docMk/>
            <pc:sldMk cId="3483425595" sldId="263"/>
            <ac:spMk id="2" creationId="{87E80EC7-D68E-4905-B191-713F16EFEB42}"/>
          </ac:spMkLst>
        </pc:spChg>
        <pc:spChg chg="add del mod">
          <ac:chgData name="Jessica Davis" userId="b3f1738cf1511289" providerId="LiveId" clId="{E1045864-23C9-4D2A-9416-11AFCC06B09F}" dt="2018-12-06T04:57:20.390" v="717" actId="26606"/>
          <ac:spMkLst>
            <pc:docMk/>
            <pc:sldMk cId="3483425595" sldId="263"/>
            <ac:spMk id="3" creationId="{E166B5D8-56C7-4A71-A2B7-1A893907DC6D}"/>
          </ac:spMkLst>
        </pc:spChg>
        <pc:spChg chg="add del">
          <ac:chgData name="Jessica Davis" userId="b3f1738cf1511289" providerId="LiveId" clId="{E1045864-23C9-4D2A-9416-11AFCC06B09F}" dt="2018-12-06T04:57:20.171" v="716" actId="26606"/>
          <ac:spMkLst>
            <pc:docMk/>
            <pc:sldMk cId="3483425595" sldId="263"/>
            <ac:spMk id="10" creationId="{42285737-90EE-47DC-AC80-8AE156B11969}"/>
          </ac:spMkLst>
        </pc:spChg>
        <pc:spChg chg="add">
          <ac:chgData name="Jessica Davis" userId="b3f1738cf1511289" providerId="LiveId" clId="{E1045864-23C9-4D2A-9416-11AFCC06B09F}" dt="2018-12-06T04:57:20.390" v="717" actId="26606"/>
          <ac:spMkLst>
            <pc:docMk/>
            <pc:sldMk cId="3483425595" sldId="263"/>
            <ac:spMk id="20" creationId="{46C2E80F-49A6-4372-B103-219D417A55ED}"/>
          </ac:spMkLst>
        </pc:spChg>
        <pc:grpChg chg="add del">
          <ac:chgData name="Jessica Davis" userId="b3f1738cf1511289" providerId="LiveId" clId="{E1045864-23C9-4D2A-9416-11AFCC06B09F}" dt="2018-12-06T04:57:20.171" v="716" actId="26606"/>
          <ac:grpSpMkLst>
            <pc:docMk/>
            <pc:sldMk cId="3483425595" sldId="263"/>
            <ac:grpSpMk id="12" creationId="{B57BDC17-F1B3-455F-BBF1-680AA1F25C06}"/>
          </ac:grpSpMkLst>
        </pc:grpChg>
        <pc:graphicFrameChg chg="add del">
          <ac:chgData name="Jessica Davis" userId="b3f1738cf1511289" providerId="LiveId" clId="{E1045864-23C9-4D2A-9416-11AFCC06B09F}" dt="2018-12-06T04:57:20.171" v="716" actId="26606"/>
          <ac:graphicFrameMkLst>
            <pc:docMk/>
            <pc:sldMk cId="3483425595" sldId="263"/>
            <ac:graphicFrameMk id="5" creationId="{262A9E38-56B3-4752-B78E-7D1E359635C8}"/>
          </ac:graphicFrameMkLst>
        </pc:graphicFrameChg>
        <pc:graphicFrameChg chg="add mod">
          <ac:chgData name="Jessica Davis" userId="b3f1738cf1511289" providerId="LiveId" clId="{E1045864-23C9-4D2A-9416-11AFCC06B09F}" dt="2018-12-06T04:57:49.307" v="723" actId="20577"/>
          <ac:graphicFrameMkLst>
            <pc:docMk/>
            <pc:sldMk cId="3483425595" sldId="263"/>
            <ac:graphicFrameMk id="21" creationId="{FCF64564-DA4D-4A8F-9561-8AF9BCD0EBFC}"/>
          </ac:graphicFrameMkLst>
        </pc:graphicFrameChg>
      </pc:sldChg>
      <pc:sldChg chg="delSp add del setBg delDesignElem">
        <pc:chgData name="Jessica Davis" userId="b3f1738cf1511289" providerId="LiveId" clId="{E1045864-23C9-4D2A-9416-11AFCC06B09F}" dt="2018-12-06T04:47:49.164" v="2" actId="2696"/>
        <pc:sldMkLst>
          <pc:docMk/>
          <pc:sldMk cId="2500127" sldId="264"/>
        </pc:sldMkLst>
        <pc:spChg chg="del">
          <ac:chgData name="Jessica Davis" userId="b3f1738cf1511289" providerId="LiveId" clId="{E1045864-23C9-4D2A-9416-11AFCC06B09F}" dt="2018-12-06T04:47:46.142" v="1"/>
          <ac:spMkLst>
            <pc:docMk/>
            <pc:sldMk cId="2500127" sldId="264"/>
            <ac:spMk id="9" creationId="{B137817A-6E43-41BF-8F21-9349BDFD275C}"/>
          </ac:spMkLst>
        </pc:spChg>
        <pc:spChg chg="del">
          <ac:chgData name="Jessica Davis" userId="b3f1738cf1511289" providerId="LiveId" clId="{E1045864-23C9-4D2A-9416-11AFCC06B09F}" dt="2018-12-06T04:47:46.142" v="1"/>
          <ac:spMkLst>
            <pc:docMk/>
            <pc:sldMk cId="2500127" sldId="264"/>
            <ac:spMk id="11" creationId="{A5BE2DA6-83C9-46EF-B42E-C40224302A0E}"/>
          </ac:spMkLst>
        </pc:spChg>
        <pc:spChg chg="del">
          <ac:chgData name="Jessica Davis" userId="b3f1738cf1511289" providerId="LiveId" clId="{E1045864-23C9-4D2A-9416-11AFCC06B09F}" dt="2018-12-06T04:47:46.142" v="1"/>
          <ac:spMkLst>
            <pc:docMk/>
            <pc:sldMk cId="2500127" sldId="264"/>
            <ac:spMk id="13" creationId="{A1A2EF03-D0CA-4967-B631-C09F910E9368}"/>
          </ac:spMkLst>
        </pc:spChg>
      </pc:sldChg>
      <pc:sldChg chg="delSp add del setBg delDesignElem">
        <pc:chgData name="Jessica Davis" userId="b3f1738cf1511289" providerId="LiveId" clId="{E1045864-23C9-4D2A-9416-11AFCC06B09F}" dt="2018-12-06T04:47:56.752" v="5" actId="2696"/>
        <pc:sldMkLst>
          <pc:docMk/>
          <pc:sldMk cId="2459352620" sldId="264"/>
        </pc:sldMkLst>
        <pc:spChg chg="del">
          <ac:chgData name="Jessica Davis" userId="b3f1738cf1511289" providerId="LiveId" clId="{E1045864-23C9-4D2A-9416-11AFCC06B09F}" dt="2018-12-06T04:47:53.573" v="4"/>
          <ac:spMkLst>
            <pc:docMk/>
            <pc:sldMk cId="2459352620" sldId="264"/>
            <ac:spMk id="9" creationId="{B137817A-6E43-41BF-8F21-9349BDFD275C}"/>
          </ac:spMkLst>
        </pc:spChg>
        <pc:spChg chg="del">
          <ac:chgData name="Jessica Davis" userId="b3f1738cf1511289" providerId="LiveId" clId="{E1045864-23C9-4D2A-9416-11AFCC06B09F}" dt="2018-12-06T04:47:53.573" v="4"/>
          <ac:spMkLst>
            <pc:docMk/>
            <pc:sldMk cId="2459352620" sldId="264"/>
            <ac:spMk id="11" creationId="{A5BE2DA6-83C9-46EF-B42E-C40224302A0E}"/>
          </ac:spMkLst>
        </pc:spChg>
        <pc:spChg chg="del">
          <ac:chgData name="Jessica Davis" userId="b3f1738cf1511289" providerId="LiveId" clId="{E1045864-23C9-4D2A-9416-11AFCC06B09F}" dt="2018-12-06T04:47:53.573" v="4"/>
          <ac:spMkLst>
            <pc:docMk/>
            <pc:sldMk cId="2459352620" sldId="264"/>
            <ac:spMk id="13" creationId="{A1A2EF03-D0CA-4967-B631-C09F910E936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DBA4E-E60D-4E18-8CD2-8217487ED9BB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92934A-048F-4BB8-B3A5-54E3312F5909}">
      <dgm:prSet/>
      <dgm:spPr/>
      <dgm:t>
        <a:bodyPr/>
        <a:lstStyle/>
        <a:p>
          <a:r>
            <a:rPr lang="en-US" dirty="0"/>
            <a:t>Regression: Early ROI</a:t>
          </a:r>
        </a:p>
      </dgm:t>
    </dgm:pt>
    <dgm:pt modelId="{015C20ED-AF10-4955-89CF-56C5DAAD85EA}" type="parTrans" cxnId="{7CF6AF4A-EDC7-41A7-9E75-DB4F7B1DB26D}">
      <dgm:prSet/>
      <dgm:spPr/>
      <dgm:t>
        <a:bodyPr/>
        <a:lstStyle/>
        <a:p>
          <a:endParaRPr lang="en-US"/>
        </a:p>
      </dgm:t>
    </dgm:pt>
    <dgm:pt modelId="{952C34F8-DFEC-470A-B892-43FF2D4C6F3A}" type="sibTrans" cxnId="{7CF6AF4A-EDC7-41A7-9E75-DB4F7B1DB26D}">
      <dgm:prSet/>
      <dgm:spPr/>
      <dgm:t>
        <a:bodyPr/>
        <a:lstStyle/>
        <a:p>
          <a:endParaRPr lang="en-US"/>
        </a:p>
      </dgm:t>
    </dgm:pt>
    <dgm:pt modelId="{911574C0-49F4-465B-A6CD-E3A37FCB9450}">
      <dgm:prSet/>
      <dgm:spPr/>
      <dgm:t>
        <a:bodyPr/>
        <a:lstStyle/>
        <a:p>
          <a:r>
            <a:rPr lang="en-US"/>
            <a:t>What is the duration?</a:t>
          </a:r>
        </a:p>
      </dgm:t>
    </dgm:pt>
    <dgm:pt modelId="{9704873D-0FCF-452F-A6CE-75E72B117FAD}" type="parTrans" cxnId="{2B7CE820-CF94-4D89-8DD7-11A6602B1116}">
      <dgm:prSet/>
      <dgm:spPr/>
      <dgm:t>
        <a:bodyPr/>
        <a:lstStyle/>
        <a:p>
          <a:endParaRPr lang="en-US"/>
        </a:p>
      </dgm:t>
    </dgm:pt>
    <dgm:pt modelId="{F0742D12-8AB6-4AED-BFCC-A532819C26A5}" type="sibTrans" cxnId="{2B7CE820-CF94-4D89-8DD7-11A6602B1116}">
      <dgm:prSet/>
      <dgm:spPr/>
      <dgm:t>
        <a:bodyPr/>
        <a:lstStyle/>
        <a:p>
          <a:endParaRPr lang="en-US"/>
        </a:p>
      </dgm:t>
    </dgm:pt>
    <dgm:pt modelId="{4826E5DB-A7C8-4595-B8A9-A205311898E2}">
      <dgm:prSet/>
      <dgm:spPr/>
      <dgm:t>
        <a:bodyPr/>
        <a:lstStyle/>
        <a:p>
          <a:r>
            <a:rPr lang="en-US"/>
            <a:t>What is the budget?</a:t>
          </a:r>
        </a:p>
      </dgm:t>
    </dgm:pt>
    <dgm:pt modelId="{1170F39A-D052-4A5F-95EC-9C9DD7470EDE}" type="parTrans" cxnId="{4DC13230-0927-4F97-960B-79EFACC73C87}">
      <dgm:prSet/>
      <dgm:spPr/>
      <dgm:t>
        <a:bodyPr/>
        <a:lstStyle/>
        <a:p>
          <a:endParaRPr lang="en-US"/>
        </a:p>
      </dgm:t>
    </dgm:pt>
    <dgm:pt modelId="{A4EF8B50-8DEE-457A-8B17-7E4FA790E265}" type="sibTrans" cxnId="{4DC13230-0927-4F97-960B-79EFACC73C87}">
      <dgm:prSet/>
      <dgm:spPr/>
      <dgm:t>
        <a:bodyPr/>
        <a:lstStyle/>
        <a:p>
          <a:endParaRPr lang="en-US"/>
        </a:p>
      </dgm:t>
    </dgm:pt>
    <dgm:pt modelId="{3ED58163-603D-470D-A1DF-1F2E577D4E94}">
      <dgm:prSet/>
      <dgm:spPr/>
      <dgm:t>
        <a:bodyPr/>
        <a:lstStyle/>
        <a:p>
          <a:r>
            <a:rPr lang="en-US"/>
            <a:t>Is it a Drama (Y/N)?</a:t>
          </a:r>
        </a:p>
      </dgm:t>
    </dgm:pt>
    <dgm:pt modelId="{9D11A1AD-2643-4148-9D56-ECAF35370DDB}" type="parTrans" cxnId="{6287784D-3048-4989-AACE-DA5C7230CF2A}">
      <dgm:prSet/>
      <dgm:spPr/>
      <dgm:t>
        <a:bodyPr/>
        <a:lstStyle/>
        <a:p>
          <a:endParaRPr lang="en-US"/>
        </a:p>
      </dgm:t>
    </dgm:pt>
    <dgm:pt modelId="{5AFCED2A-B681-46CE-9C00-DE762B197600}" type="sibTrans" cxnId="{6287784D-3048-4989-AACE-DA5C7230CF2A}">
      <dgm:prSet/>
      <dgm:spPr/>
      <dgm:t>
        <a:bodyPr/>
        <a:lstStyle/>
        <a:p>
          <a:endParaRPr lang="en-US"/>
        </a:p>
      </dgm:t>
    </dgm:pt>
    <dgm:pt modelId="{BB964AF8-FE02-4F2D-B484-4D30CDDED16F}">
      <dgm:prSet/>
      <dgm:spPr/>
      <dgm:t>
        <a:bodyPr/>
        <a:lstStyle/>
        <a:p>
          <a:r>
            <a:rPr lang="en-US"/>
            <a:t>What is the popularity of top three actors</a:t>
          </a:r>
        </a:p>
      </dgm:t>
    </dgm:pt>
    <dgm:pt modelId="{D8353AAF-186B-4931-A33B-7E4564209CC5}" type="parTrans" cxnId="{FA23623E-9945-46FC-BFA8-3F870707E43F}">
      <dgm:prSet/>
      <dgm:spPr/>
      <dgm:t>
        <a:bodyPr/>
        <a:lstStyle/>
        <a:p>
          <a:endParaRPr lang="en-US"/>
        </a:p>
      </dgm:t>
    </dgm:pt>
    <dgm:pt modelId="{2E173A52-026D-4E11-8C2D-5B2E3FB089F6}" type="sibTrans" cxnId="{FA23623E-9945-46FC-BFA8-3F870707E43F}">
      <dgm:prSet/>
      <dgm:spPr/>
      <dgm:t>
        <a:bodyPr/>
        <a:lstStyle/>
        <a:p>
          <a:endParaRPr lang="en-US"/>
        </a:p>
      </dgm:t>
    </dgm:pt>
    <dgm:pt modelId="{7A0C2D27-1BE0-4418-A75F-329535FC8DA5}">
      <dgm:prSet/>
      <dgm:spPr/>
      <dgm:t>
        <a:bodyPr/>
        <a:lstStyle/>
        <a:p>
          <a:r>
            <a:rPr lang="en-US"/>
            <a:t>What is the director popularity</a:t>
          </a:r>
        </a:p>
      </dgm:t>
    </dgm:pt>
    <dgm:pt modelId="{F37F13C3-67FD-4AB9-BEAA-2A3792E8EF10}" type="parTrans" cxnId="{0FA98769-B520-4AFD-86BA-24F4242A4B87}">
      <dgm:prSet/>
      <dgm:spPr/>
      <dgm:t>
        <a:bodyPr/>
        <a:lstStyle/>
        <a:p>
          <a:endParaRPr lang="en-US"/>
        </a:p>
      </dgm:t>
    </dgm:pt>
    <dgm:pt modelId="{4759D56C-462B-4397-8746-8228DD4A4DA7}" type="sibTrans" cxnId="{0FA98769-B520-4AFD-86BA-24F4242A4B87}">
      <dgm:prSet/>
      <dgm:spPr/>
      <dgm:t>
        <a:bodyPr/>
        <a:lstStyle/>
        <a:p>
          <a:endParaRPr lang="en-US"/>
        </a:p>
      </dgm:t>
    </dgm:pt>
    <dgm:pt modelId="{D455010A-DFC7-4C4A-9566-62EE4AB78553}">
      <dgm:prSet/>
      <dgm:spPr/>
      <dgm:t>
        <a:bodyPr/>
        <a:lstStyle/>
        <a:p>
          <a:r>
            <a:rPr lang="en-US"/>
            <a:t>Classification: Short-term resource allocation</a:t>
          </a:r>
        </a:p>
      </dgm:t>
    </dgm:pt>
    <dgm:pt modelId="{272A0D72-4E9B-4704-9DC9-C7C758094DB3}" type="parTrans" cxnId="{80F3C73A-8D74-4067-9915-CE4C16417BE8}">
      <dgm:prSet/>
      <dgm:spPr/>
      <dgm:t>
        <a:bodyPr/>
        <a:lstStyle/>
        <a:p>
          <a:endParaRPr lang="en-US"/>
        </a:p>
      </dgm:t>
    </dgm:pt>
    <dgm:pt modelId="{1EA05BB0-52AF-4469-AB78-A5EB98797771}" type="sibTrans" cxnId="{80F3C73A-8D74-4067-9915-CE4C16417BE8}">
      <dgm:prSet/>
      <dgm:spPr/>
      <dgm:t>
        <a:bodyPr/>
        <a:lstStyle/>
        <a:p>
          <a:endParaRPr lang="en-US"/>
        </a:p>
      </dgm:t>
    </dgm:pt>
    <dgm:pt modelId="{47AB626F-9355-46CE-92AF-29A0582562C6}">
      <dgm:prSet/>
      <dgm:spPr/>
      <dgm:t>
        <a:bodyPr/>
        <a:lstStyle/>
        <a:p>
          <a:r>
            <a:rPr lang="en-US"/>
            <a:t>Predicted Classification 3 well</a:t>
          </a:r>
        </a:p>
      </dgm:t>
    </dgm:pt>
    <dgm:pt modelId="{BE20F11F-48B3-4BBC-B5CF-A4F7B4964AE0}" type="parTrans" cxnId="{FD58492B-C3FE-4E12-A8A0-34B9257165B0}">
      <dgm:prSet/>
      <dgm:spPr/>
      <dgm:t>
        <a:bodyPr/>
        <a:lstStyle/>
        <a:p>
          <a:endParaRPr lang="en-US"/>
        </a:p>
      </dgm:t>
    </dgm:pt>
    <dgm:pt modelId="{C6E4F69C-8C17-424E-8C3F-0B76A14D349A}" type="sibTrans" cxnId="{FD58492B-C3FE-4E12-A8A0-34B9257165B0}">
      <dgm:prSet/>
      <dgm:spPr/>
      <dgm:t>
        <a:bodyPr/>
        <a:lstStyle/>
        <a:p>
          <a:endParaRPr lang="en-US"/>
        </a:p>
      </dgm:t>
    </dgm:pt>
    <dgm:pt modelId="{C63EDF13-58A2-4FCF-BEC8-B3E50416C763}">
      <dgm:prSet/>
      <dgm:spPr/>
      <dgm:t>
        <a:bodyPr/>
        <a:lstStyle/>
        <a:p>
          <a:r>
            <a:rPr lang="en-US"/>
            <a:t>Did not predict Classification 1 well</a:t>
          </a:r>
        </a:p>
      </dgm:t>
    </dgm:pt>
    <dgm:pt modelId="{5D940D22-DA0C-4E02-9B03-2B94C0FE2EFC}" type="parTrans" cxnId="{BE6B103F-C6F3-435A-92DE-320A09F768F3}">
      <dgm:prSet/>
      <dgm:spPr/>
      <dgm:t>
        <a:bodyPr/>
        <a:lstStyle/>
        <a:p>
          <a:endParaRPr lang="en-US"/>
        </a:p>
      </dgm:t>
    </dgm:pt>
    <dgm:pt modelId="{4312AC3B-33BC-4F09-A51B-268569FC971F}" type="sibTrans" cxnId="{BE6B103F-C6F3-435A-92DE-320A09F768F3}">
      <dgm:prSet/>
      <dgm:spPr/>
      <dgm:t>
        <a:bodyPr/>
        <a:lstStyle/>
        <a:p>
          <a:endParaRPr lang="en-US"/>
        </a:p>
      </dgm:t>
    </dgm:pt>
    <dgm:pt modelId="{7441271E-6EEE-4164-AF39-5018508A0385}">
      <dgm:prSet/>
      <dgm:spPr/>
      <dgm:t>
        <a:bodyPr/>
        <a:lstStyle/>
        <a:p>
          <a:r>
            <a:rPr lang="en-US" dirty="0"/>
            <a:t>Clustering: Stand-Out potential</a:t>
          </a:r>
        </a:p>
      </dgm:t>
    </dgm:pt>
    <dgm:pt modelId="{3C881E50-9FA9-4ED8-AF6C-ECE01580B570}" type="parTrans" cxnId="{C3ACE1D9-322A-4CDE-B3D4-054BFCF88D3E}">
      <dgm:prSet/>
      <dgm:spPr/>
      <dgm:t>
        <a:bodyPr/>
        <a:lstStyle/>
        <a:p>
          <a:endParaRPr lang="en-US"/>
        </a:p>
      </dgm:t>
    </dgm:pt>
    <dgm:pt modelId="{C6C47AF3-BA4A-4F14-9498-2694EFF570EA}" type="sibTrans" cxnId="{C3ACE1D9-322A-4CDE-B3D4-054BFCF88D3E}">
      <dgm:prSet/>
      <dgm:spPr/>
      <dgm:t>
        <a:bodyPr/>
        <a:lstStyle/>
        <a:p>
          <a:endParaRPr lang="en-US"/>
        </a:p>
      </dgm:t>
    </dgm:pt>
    <dgm:pt modelId="{BE61483A-B083-4E0A-81CE-55335AA9E4FD}">
      <dgm:prSet/>
      <dgm:spPr/>
      <dgm:t>
        <a:bodyPr/>
        <a:lstStyle/>
        <a:p>
          <a:r>
            <a:rPr lang="en-US"/>
            <a:t>Popular Actors and Directors</a:t>
          </a:r>
        </a:p>
      </dgm:t>
    </dgm:pt>
    <dgm:pt modelId="{AE037F8F-F80C-41E6-BACF-FDE8FD7C4D90}" type="parTrans" cxnId="{385B8D6A-AEB0-46DA-95E9-FA671E9AF8AD}">
      <dgm:prSet/>
      <dgm:spPr/>
      <dgm:t>
        <a:bodyPr/>
        <a:lstStyle/>
        <a:p>
          <a:endParaRPr lang="en-US"/>
        </a:p>
      </dgm:t>
    </dgm:pt>
    <dgm:pt modelId="{2FAD41AD-7317-4AAB-A4E5-08049F1B071D}" type="sibTrans" cxnId="{385B8D6A-AEB0-46DA-95E9-FA671E9AF8AD}">
      <dgm:prSet/>
      <dgm:spPr/>
      <dgm:t>
        <a:bodyPr/>
        <a:lstStyle/>
        <a:p>
          <a:endParaRPr lang="en-US"/>
        </a:p>
      </dgm:t>
    </dgm:pt>
    <dgm:pt modelId="{9943EB3E-6299-4C31-8DFE-6D9D74B5F8F1}">
      <dgm:prSet/>
      <dgm:spPr/>
      <dgm:t>
        <a:bodyPr/>
        <a:lstStyle/>
        <a:p>
          <a:r>
            <a:rPr lang="en-US"/>
            <a:t>Budget and duration</a:t>
          </a:r>
        </a:p>
      </dgm:t>
    </dgm:pt>
    <dgm:pt modelId="{FB2DD0AA-CDBF-40B4-971A-29E95C964CED}" type="parTrans" cxnId="{3B8FEAA7-8C9C-4DD2-AA6E-D09529FE7E4E}">
      <dgm:prSet/>
      <dgm:spPr/>
      <dgm:t>
        <a:bodyPr/>
        <a:lstStyle/>
        <a:p>
          <a:endParaRPr lang="en-US"/>
        </a:p>
      </dgm:t>
    </dgm:pt>
    <dgm:pt modelId="{F42EDC69-13F1-4D97-9E42-1429554A4EC8}" type="sibTrans" cxnId="{3B8FEAA7-8C9C-4DD2-AA6E-D09529FE7E4E}">
      <dgm:prSet/>
      <dgm:spPr/>
      <dgm:t>
        <a:bodyPr/>
        <a:lstStyle/>
        <a:p>
          <a:endParaRPr lang="en-US"/>
        </a:p>
      </dgm:t>
    </dgm:pt>
    <dgm:pt modelId="{2755EE98-E335-44FA-BDA0-F15E2315F820}" type="pres">
      <dgm:prSet presAssocID="{EAADBA4E-E60D-4E18-8CD2-8217487ED9BB}" presName="linear" presStyleCnt="0">
        <dgm:presLayoutVars>
          <dgm:dir/>
          <dgm:animLvl val="lvl"/>
          <dgm:resizeHandles val="exact"/>
        </dgm:presLayoutVars>
      </dgm:prSet>
      <dgm:spPr/>
    </dgm:pt>
    <dgm:pt modelId="{8BCB04BD-EDC7-4948-97A0-6BB949ADCC09}" type="pres">
      <dgm:prSet presAssocID="{C892934A-048F-4BB8-B3A5-54E3312F5909}" presName="parentLin" presStyleCnt="0"/>
      <dgm:spPr/>
    </dgm:pt>
    <dgm:pt modelId="{59CC484B-BC8C-4B81-9E30-305F03841D8B}" type="pres">
      <dgm:prSet presAssocID="{C892934A-048F-4BB8-B3A5-54E3312F5909}" presName="parentLeftMargin" presStyleLbl="node1" presStyleIdx="0" presStyleCnt="3"/>
      <dgm:spPr/>
    </dgm:pt>
    <dgm:pt modelId="{CBD9ACF2-8CFC-468A-85E9-7EA2D44EF582}" type="pres">
      <dgm:prSet presAssocID="{C892934A-048F-4BB8-B3A5-54E3312F59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FECCB6-164F-4439-BA3C-4F5E5EA39E13}" type="pres">
      <dgm:prSet presAssocID="{C892934A-048F-4BB8-B3A5-54E3312F5909}" presName="negativeSpace" presStyleCnt="0"/>
      <dgm:spPr/>
    </dgm:pt>
    <dgm:pt modelId="{90F75C6A-3704-4B44-8543-123C94647DF8}" type="pres">
      <dgm:prSet presAssocID="{C892934A-048F-4BB8-B3A5-54E3312F5909}" presName="childText" presStyleLbl="conFgAcc1" presStyleIdx="0" presStyleCnt="3">
        <dgm:presLayoutVars>
          <dgm:bulletEnabled val="1"/>
        </dgm:presLayoutVars>
      </dgm:prSet>
      <dgm:spPr/>
    </dgm:pt>
    <dgm:pt modelId="{42F19BF2-C0BE-40A6-9A50-209C67633856}" type="pres">
      <dgm:prSet presAssocID="{952C34F8-DFEC-470A-B892-43FF2D4C6F3A}" presName="spaceBetweenRectangles" presStyleCnt="0"/>
      <dgm:spPr/>
    </dgm:pt>
    <dgm:pt modelId="{89CB3757-6955-4F9E-948C-012A29F908A6}" type="pres">
      <dgm:prSet presAssocID="{D455010A-DFC7-4C4A-9566-62EE4AB78553}" presName="parentLin" presStyleCnt="0"/>
      <dgm:spPr/>
    </dgm:pt>
    <dgm:pt modelId="{3C53667C-3FD0-463C-828C-508CCAA1D4A5}" type="pres">
      <dgm:prSet presAssocID="{D455010A-DFC7-4C4A-9566-62EE4AB78553}" presName="parentLeftMargin" presStyleLbl="node1" presStyleIdx="0" presStyleCnt="3"/>
      <dgm:spPr/>
    </dgm:pt>
    <dgm:pt modelId="{04809B38-D567-4F9E-BF74-925CCBEAA3CC}" type="pres">
      <dgm:prSet presAssocID="{D455010A-DFC7-4C4A-9566-62EE4AB785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4B4DA6-8327-4B84-87E7-E620B5242FC3}" type="pres">
      <dgm:prSet presAssocID="{D455010A-DFC7-4C4A-9566-62EE4AB78553}" presName="negativeSpace" presStyleCnt="0"/>
      <dgm:spPr/>
    </dgm:pt>
    <dgm:pt modelId="{27E8597C-E58B-43C1-BB0E-93170F7718CF}" type="pres">
      <dgm:prSet presAssocID="{D455010A-DFC7-4C4A-9566-62EE4AB78553}" presName="childText" presStyleLbl="conFgAcc1" presStyleIdx="1" presStyleCnt="3">
        <dgm:presLayoutVars>
          <dgm:bulletEnabled val="1"/>
        </dgm:presLayoutVars>
      </dgm:prSet>
      <dgm:spPr/>
    </dgm:pt>
    <dgm:pt modelId="{61E3CD72-2309-4415-8326-D15618E0B3F9}" type="pres">
      <dgm:prSet presAssocID="{1EA05BB0-52AF-4469-AB78-A5EB98797771}" presName="spaceBetweenRectangles" presStyleCnt="0"/>
      <dgm:spPr/>
    </dgm:pt>
    <dgm:pt modelId="{13D4BAAA-F767-47ED-988A-23D785231025}" type="pres">
      <dgm:prSet presAssocID="{7441271E-6EEE-4164-AF39-5018508A0385}" presName="parentLin" presStyleCnt="0"/>
      <dgm:spPr/>
    </dgm:pt>
    <dgm:pt modelId="{DA9EF7EE-8772-4621-B64B-18727FD1873A}" type="pres">
      <dgm:prSet presAssocID="{7441271E-6EEE-4164-AF39-5018508A0385}" presName="parentLeftMargin" presStyleLbl="node1" presStyleIdx="1" presStyleCnt="3"/>
      <dgm:spPr/>
    </dgm:pt>
    <dgm:pt modelId="{E8D06578-52E9-4A91-9036-7243EF12B38A}" type="pres">
      <dgm:prSet presAssocID="{7441271E-6EEE-4164-AF39-5018508A03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46ED0BA-7D8E-47B4-A5A3-B49C77CF57FF}" type="pres">
      <dgm:prSet presAssocID="{7441271E-6EEE-4164-AF39-5018508A0385}" presName="negativeSpace" presStyleCnt="0"/>
      <dgm:spPr/>
    </dgm:pt>
    <dgm:pt modelId="{2D8860B4-F304-4A3A-8B64-2358AAB0F5FD}" type="pres">
      <dgm:prSet presAssocID="{7441271E-6EEE-4164-AF39-5018508A03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374C09-8C32-4202-AFE9-071F119B0A3A}" type="presOf" srcId="{C63EDF13-58A2-4FCF-BEC8-B3E50416C763}" destId="{27E8597C-E58B-43C1-BB0E-93170F7718CF}" srcOrd="0" destOrd="1" presId="urn:microsoft.com/office/officeart/2005/8/layout/list1"/>
    <dgm:cxn modelId="{1890830D-F564-4F63-AB28-C80F9BB383D2}" type="presOf" srcId="{C892934A-048F-4BB8-B3A5-54E3312F5909}" destId="{59CC484B-BC8C-4B81-9E30-305F03841D8B}" srcOrd="0" destOrd="0" presId="urn:microsoft.com/office/officeart/2005/8/layout/list1"/>
    <dgm:cxn modelId="{FBDAF40E-EC97-4975-AFA4-B9EB47648F1D}" type="presOf" srcId="{D455010A-DFC7-4C4A-9566-62EE4AB78553}" destId="{04809B38-D567-4F9E-BF74-925CCBEAA3CC}" srcOrd="1" destOrd="0" presId="urn:microsoft.com/office/officeart/2005/8/layout/list1"/>
    <dgm:cxn modelId="{2B7CE820-CF94-4D89-8DD7-11A6602B1116}" srcId="{C892934A-048F-4BB8-B3A5-54E3312F5909}" destId="{911574C0-49F4-465B-A6CD-E3A37FCB9450}" srcOrd="0" destOrd="0" parTransId="{9704873D-0FCF-452F-A6CE-75E72B117FAD}" sibTransId="{F0742D12-8AB6-4AED-BFCC-A532819C26A5}"/>
    <dgm:cxn modelId="{FD58492B-C3FE-4E12-A8A0-34B9257165B0}" srcId="{D455010A-DFC7-4C4A-9566-62EE4AB78553}" destId="{47AB626F-9355-46CE-92AF-29A0582562C6}" srcOrd="0" destOrd="0" parTransId="{BE20F11F-48B3-4BBC-B5CF-A4F7B4964AE0}" sibTransId="{C6E4F69C-8C17-424E-8C3F-0B76A14D349A}"/>
    <dgm:cxn modelId="{7D3C6A2E-9CFD-4822-842A-6EB63517D818}" type="presOf" srcId="{911574C0-49F4-465B-A6CD-E3A37FCB9450}" destId="{90F75C6A-3704-4B44-8543-123C94647DF8}" srcOrd="0" destOrd="0" presId="urn:microsoft.com/office/officeart/2005/8/layout/list1"/>
    <dgm:cxn modelId="{4DC13230-0927-4F97-960B-79EFACC73C87}" srcId="{C892934A-048F-4BB8-B3A5-54E3312F5909}" destId="{4826E5DB-A7C8-4595-B8A9-A205311898E2}" srcOrd="1" destOrd="0" parTransId="{1170F39A-D052-4A5F-95EC-9C9DD7470EDE}" sibTransId="{A4EF8B50-8DEE-457A-8B17-7E4FA790E265}"/>
    <dgm:cxn modelId="{80F3C73A-8D74-4067-9915-CE4C16417BE8}" srcId="{EAADBA4E-E60D-4E18-8CD2-8217487ED9BB}" destId="{D455010A-DFC7-4C4A-9566-62EE4AB78553}" srcOrd="1" destOrd="0" parTransId="{272A0D72-4E9B-4704-9DC9-C7C758094DB3}" sibTransId="{1EA05BB0-52AF-4469-AB78-A5EB98797771}"/>
    <dgm:cxn modelId="{9049D03B-BBA8-4F1C-B9D7-3E4B8547013E}" type="presOf" srcId="{47AB626F-9355-46CE-92AF-29A0582562C6}" destId="{27E8597C-E58B-43C1-BB0E-93170F7718CF}" srcOrd="0" destOrd="0" presId="urn:microsoft.com/office/officeart/2005/8/layout/list1"/>
    <dgm:cxn modelId="{FA23623E-9945-46FC-BFA8-3F870707E43F}" srcId="{C892934A-048F-4BB8-B3A5-54E3312F5909}" destId="{BB964AF8-FE02-4F2D-B484-4D30CDDED16F}" srcOrd="3" destOrd="0" parTransId="{D8353AAF-186B-4931-A33B-7E4564209CC5}" sibTransId="{2E173A52-026D-4E11-8C2D-5B2E3FB089F6}"/>
    <dgm:cxn modelId="{BE6B103F-C6F3-435A-92DE-320A09F768F3}" srcId="{D455010A-DFC7-4C4A-9566-62EE4AB78553}" destId="{C63EDF13-58A2-4FCF-BEC8-B3E50416C763}" srcOrd="1" destOrd="0" parTransId="{5D940D22-DA0C-4E02-9B03-2B94C0FE2EFC}" sibTransId="{4312AC3B-33BC-4F09-A51B-268569FC971F}"/>
    <dgm:cxn modelId="{503ECC41-5548-496D-BE6B-33504575AC0E}" type="presOf" srcId="{3ED58163-603D-470D-A1DF-1F2E577D4E94}" destId="{90F75C6A-3704-4B44-8543-123C94647DF8}" srcOrd="0" destOrd="2" presId="urn:microsoft.com/office/officeart/2005/8/layout/list1"/>
    <dgm:cxn modelId="{0FA98769-B520-4AFD-86BA-24F4242A4B87}" srcId="{C892934A-048F-4BB8-B3A5-54E3312F5909}" destId="{7A0C2D27-1BE0-4418-A75F-329535FC8DA5}" srcOrd="4" destOrd="0" parTransId="{F37F13C3-67FD-4AB9-BEAA-2A3792E8EF10}" sibTransId="{4759D56C-462B-4397-8746-8228DD4A4DA7}"/>
    <dgm:cxn modelId="{385B8D6A-AEB0-46DA-95E9-FA671E9AF8AD}" srcId="{7441271E-6EEE-4164-AF39-5018508A0385}" destId="{BE61483A-B083-4E0A-81CE-55335AA9E4FD}" srcOrd="0" destOrd="0" parTransId="{AE037F8F-F80C-41E6-BACF-FDE8FD7C4D90}" sibTransId="{2FAD41AD-7317-4AAB-A4E5-08049F1B071D}"/>
    <dgm:cxn modelId="{7CF6AF4A-EDC7-41A7-9E75-DB4F7B1DB26D}" srcId="{EAADBA4E-E60D-4E18-8CD2-8217487ED9BB}" destId="{C892934A-048F-4BB8-B3A5-54E3312F5909}" srcOrd="0" destOrd="0" parTransId="{015C20ED-AF10-4955-89CF-56C5DAAD85EA}" sibTransId="{952C34F8-DFEC-470A-B892-43FF2D4C6F3A}"/>
    <dgm:cxn modelId="{6287784D-3048-4989-AACE-DA5C7230CF2A}" srcId="{C892934A-048F-4BB8-B3A5-54E3312F5909}" destId="{3ED58163-603D-470D-A1DF-1F2E577D4E94}" srcOrd="2" destOrd="0" parTransId="{9D11A1AD-2643-4148-9D56-ECAF35370DDB}" sibTransId="{5AFCED2A-B681-46CE-9C00-DE762B197600}"/>
    <dgm:cxn modelId="{7DC6BC7C-E4DC-4737-BACC-C5A9922C9037}" type="presOf" srcId="{D455010A-DFC7-4C4A-9566-62EE4AB78553}" destId="{3C53667C-3FD0-463C-828C-508CCAA1D4A5}" srcOrd="0" destOrd="0" presId="urn:microsoft.com/office/officeart/2005/8/layout/list1"/>
    <dgm:cxn modelId="{7BF38CA5-0F6D-41C7-B655-BC7B44FBFE11}" type="presOf" srcId="{7A0C2D27-1BE0-4418-A75F-329535FC8DA5}" destId="{90F75C6A-3704-4B44-8543-123C94647DF8}" srcOrd="0" destOrd="4" presId="urn:microsoft.com/office/officeart/2005/8/layout/list1"/>
    <dgm:cxn modelId="{3B8FEAA7-8C9C-4DD2-AA6E-D09529FE7E4E}" srcId="{7441271E-6EEE-4164-AF39-5018508A0385}" destId="{9943EB3E-6299-4C31-8DFE-6D9D74B5F8F1}" srcOrd="1" destOrd="0" parTransId="{FB2DD0AA-CDBF-40B4-971A-29E95C964CED}" sibTransId="{F42EDC69-13F1-4D97-9E42-1429554A4EC8}"/>
    <dgm:cxn modelId="{7ECC1DAF-8C2F-4EA7-9099-512B0997EB0E}" type="presOf" srcId="{C892934A-048F-4BB8-B3A5-54E3312F5909}" destId="{CBD9ACF2-8CFC-468A-85E9-7EA2D44EF582}" srcOrd="1" destOrd="0" presId="urn:microsoft.com/office/officeart/2005/8/layout/list1"/>
    <dgm:cxn modelId="{12A058BE-06FA-44A5-B51F-F1D9E6B1B571}" type="presOf" srcId="{4826E5DB-A7C8-4595-B8A9-A205311898E2}" destId="{90F75C6A-3704-4B44-8543-123C94647DF8}" srcOrd="0" destOrd="1" presId="urn:microsoft.com/office/officeart/2005/8/layout/list1"/>
    <dgm:cxn modelId="{4E312EC5-A616-4934-A898-385063980937}" type="presOf" srcId="{BE61483A-B083-4E0A-81CE-55335AA9E4FD}" destId="{2D8860B4-F304-4A3A-8B64-2358AAB0F5FD}" srcOrd="0" destOrd="0" presId="urn:microsoft.com/office/officeart/2005/8/layout/list1"/>
    <dgm:cxn modelId="{ED6CA9C7-9E09-43B7-AF70-1127BF49D88A}" type="presOf" srcId="{7441271E-6EEE-4164-AF39-5018508A0385}" destId="{DA9EF7EE-8772-4621-B64B-18727FD1873A}" srcOrd="0" destOrd="0" presId="urn:microsoft.com/office/officeart/2005/8/layout/list1"/>
    <dgm:cxn modelId="{C3ACE1D9-322A-4CDE-B3D4-054BFCF88D3E}" srcId="{EAADBA4E-E60D-4E18-8CD2-8217487ED9BB}" destId="{7441271E-6EEE-4164-AF39-5018508A0385}" srcOrd="2" destOrd="0" parTransId="{3C881E50-9FA9-4ED8-AF6C-ECE01580B570}" sibTransId="{C6C47AF3-BA4A-4F14-9498-2694EFF570EA}"/>
    <dgm:cxn modelId="{B0956EDB-41AE-4EFA-A0AE-80CB9846E182}" type="presOf" srcId="{BB964AF8-FE02-4F2D-B484-4D30CDDED16F}" destId="{90F75C6A-3704-4B44-8543-123C94647DF8}" srcOrd="0" destOrd="3" presId="urn:microsoft.com/office/officeart/2005/8/layout/list1"/>
    <dgm:cxn modelId="{3F72E9DE-DDE3-487A-A8E6-09B1C40561EA}" type="presOf" srcId="{EAADBA4E-E60D-4E18-8CD2-8217487ED9BB}" destId="{2755EE98-E335-44FA-BDA0-F15E2315F820}" srcOrd="0" destOrd="0" presId="urn:microsoft.com/office/officeart/2005/8/layout/list1"/>
    <dgm:cxn modelId="{6E909EEC-79FB-41FC-B08A-37D845EE0B18}" type="presOf" srcId="{7441271E-6EEE-4164-AF39-5018508A0385}" destId="{E8D06578-52E9-4A91-9036-7243EF12B38A}" srcOrd="1" destOrd="0" presId="urn:microsoft.com/office/officeart/2005/8/layout/list1"/>
    <dgm:cxn modelId="{4B98F1F8-372B-46C1-92FD-BAE1BAA7E27F}" type="presOf" srcId="{9943EB3E-6299-4C31-8DFE-6D9D74B5F8F1}" destId="{2D8860B4-F304-4A3A-8B64-2358AAB0F5FD}" srcOrd="0" destOrd="1" presId="urn:microsoft.com/office/officeart/2005/8/layout/list1"/>
    <dgm:cxn modelId="{7056C0CA-C524-4980-A7DC-0BC82629D4D1}" type="presParOf" srcId="{2755EE98-E335-44FA-BDA0-F15E2315F820}" destId="{8BCB04BD-EDC7-4948-97A0-6BB949ADCC09}" srcOrd="0" destOrd="0" presId="urn:microsoft.com/office/officeart/2005/8/layout/list1"/>
    <dgm:cxn modelId="{159E75AC-696C-4C1B-AEF1-74133EAD3355}" type="presParOf" srcId="{8BCB04BD-EDC7-4948-97A0-6BB949ADCC09}" destId="{59CC484B-BC8C-4B81-9E30-305F03841D8B}" srcOrd="0" destOrd="0" presId="urn:microsoft.com/office/officeart/2005/8/layout/list1"/>
    <dgm:cxn modelId="{E978AE6B-B283-41D8-A07F-CF29C43B2371}" type="presParOf" srcId="{8BCB04BD-EDC7-4948-97A0-6BB949ADCC09}" destId="{CBD9ACF2-8CFC-468A-85E9-7EA2D44EF582}" srcOrd="1" destOrd="0" presId="urn:microsoft.com/office/officeart/2005/8/layout/list1"/>
    <dgm:cxn modelId="{64B3945F-486C-4C21-8655-0DDDDA722A21}" type="presParOf" srcId="{2755EE98-E335-44FA-BDA0-F15E2315F820}" destId="{76FECCB6-164F-4439-BA3C-4F5E5EA39E13}" srcOrd="1" destOrd="0" presId="urn:microsoft.com/office/officeart/2005/8/layout/list1"/>
    <dgm:cxn modelId="{0C879CC4-E7C5-459B-AA1B-3E0ED8325E13}" type="presParOf" srcId="{2755EE98-E335-44FA-BDA0-F15E2315F820}" destId="{90F75C6A-3704-4B44-8543-123C94647DF8}" srcOrd="2" destOrd="0" presId="urn:microsoft.com/office/officeart/2005/8/layout/list1"/>
    <dgm:cxn modelId="{97E38C1E-9AC5-4671-842B-6A9A6023D95E}" type="presParOf" srcId="{2755EE98-E335-44FA-BDA0-F15E2315F820}" destId="{42F19BF2-C0BE-40A6-9A50-209C67633856}" srcOrd="3" destOrd="0" presId="urn:microsoft.com/office/officeart/2005/8/layout/list1"/>
    <dgm:cxn modelId="{8A5FAB87-B21A-48CA-97B4-BA7186E5A70F}" type="presParOf" srcId="{2755EE98-E335-44FA-BDA0-F15E2315F820}" destId="{89CB3757-6955-4F9E-948C-012A29F908A6}" srcOrd="4" destOrd="0" presId="urn:microsoft.com/office/officeart/2005/8/layout/list1"/>
    <dgm:cxn modelId="{75674EAA-AA42-48EE-8526-195D45246EC6}" type="presParOf" srcId="{89CB3757-6955-4F9E-948C-012A29F908A6}" destId="{3C53667C-3FD0-463C-828C-508CCAA1D4A5}" srcOrd="0" destOrd="0" presId="urn:microsoft.com/office/officeart/2005/8/layout/list1"/>
    <dgm:cxn modelId="{10CBF11D-CEF9-4AEC-8C1F-EA905C1717D6}" type="presParOf" srcId="{89CB3757-6955-4F9E-948C-012A29F908A6}" destId="{04809B38-D567-4F9E-BF74-925CCBEAA3CC}" srcOrd="1" destOrd="0" presId="urn:microsoft.com/office/officeart/2005/8/layout/list1"/>
    <dgm:cxn modelId="{A1C0A835-1133-4F2E-B3D5-C099682F0310}" type="presParOf" srcId="{2755EE98-E335-44FA-BDA0-F15E2315F820}" destId="{6C4B4DA6-8327-4B84-87E7-E620B5242FC3}" srcOrd="5" destOrd="0" presId="urn:microsoft.com/office/officeart/2005/8/layout/list1"/>
    <dgm:cxn modelId="{C59FE2C9-707E-4B2D-ACEC-9783E796F72C}" type="presParOf" srcId="{2755EE98-E335-44FA-BDA0-F15E2315F820}" destId="{27E8597C-E58B-43C1-BB0E-93170F7718CF}" srcOrd="6" destOrd="0" presId="urn:microsoft.com/office/officeart/2005/8/layout/list1"/>
    <dgm:cxn modelId="{1D91D8D5-41C8-4F7E-8827-7A2692E79739}" type="presParOf" srcId="{2755EE98-E335-44FA-BDA0-F15E2315F820}" destId="{61E3CD72-2309-4415-8326-D15618E0B3F9}" srcOrd="7" destOrd="0" presId="urn:microsoft.com/office/officeart/2005/8/layout/list1"/>
    <dgm:cxn modelId="{579AF624-1F55-45FA-AC6B-FAA630F55C26}" type="presParOf" srcId="{2755EE98-E335-44FA-BDA0-F15E2315F820}" destId="{13D4BAAA-F767-47ED-988A-23D785231025}" srcOrd="8" destOrd="0" presId="urn:microsoft.com/office/officeart/2005/8/layout/list1"/>
    <dgm:cxn modelId="{FA61C033-D2EC-4667-A98D-F7D7FBD18892}" type="presParOf" srcId="{13D4BAAA-F767-47ED-988A-23D785231025}" destId="{DA9EF7EE-8772-4621-B64B-18727FD1873A}" srcOrd="0" destOrd="0" presId="urn:microsoft.com/office/officeart/2005/8/layout/list1"/>
    <dgm:cxn modelId="{A34ED183-098B-4A4D-9E15-9A348B067A72}" type="presParOf" srcId="{13D4BAAA-F767-47ED-988A-23D785231025}" destId="{E8D06578-52E9-4A91-9036-7243EF12B38A}" srcOrd="1" destOrd="0" presId="urn:microsoft.com/office/officeart/2005/8/layout/list1"/>
    <dgm:cxn modelId="{0C72C034-6002-4638-A864-E1CEE4EA2A93}" type="presParOf" srcId="{2755EE98-E335-44FA-BDA0-F15E2315F820}" destId="{A46ED0BA-7D8E-47B4-A5A3-B49C77CF57FF}" srcOrd="9" destOrd="0" presId="urn:microsoft.com/office/officeart/2005/8/layout/list1"/>
    <dgm:cxn modelId="{BE891DC0-268F-442F-BC22-CDD79CF0F880}" type="presParOf" srcId="{2755EE98-E335-44FA-BDA0-F15E2315F820}" destId="{2D8860B4-F304-4A3A-8B64-2358AAB0F5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75C6A-3704-4B44-8543-123C94647DF8}">
      <dsp:nvSpPr>
        <dsp:cNvPr id="0" name=""/>
        <dsp:cNvSpPr/>
      </dsp:nvSpPr>
      <dsp:spPr>
        <a:xfrm>
          <a:off x="0" y="699822"/>
          <a:ext cx="6513603" cy="1927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What is the duration?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What is the budget?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Is it a Drama (Y/N)?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What is the popularity of top three 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What is the director popularity</a:t>
          </a:r>
        </a:p>
      </dsp:txBody>
      <dsp:txXfrm>
        <a:off x="0" y="699822"/>
        <a:ext cx="6513603" cy="1927800"/>
      </dsp:txXfrm>
    </dsp:sp>
    <dsp:sp modelId="{CBD9ACF2-8CFC-468A-85E9-7EA2D44EF582}">
      <dsp:nvSpPr>
        <dsp:cNvPr id="0" name=""/>
        <dsp:cNvSpPr/>
      </dsp:nvSpPr>
      <dsp:spPr>
        <a:xfrm>
          <a:off x="325680" y="434142"/>
          <a:ext cx="4559522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Regression: Early ROI</a:t>
          </a:r>
        </a:p>
      </dsp:txBody>
      <dsp:txXfrm>
        <a:off x="351619" y="460081"/>
        <a:ext cx="4507644" cy="479482"/>
      </dsp:txXfrm>
    </dsp:sp>
    <dsp:sp modelId="{27E8597C-E58B-43C1-BB0E-93170F7718CF}">
      <dsp:nvSpPr>
        <dsp:cNvPr id="0" name=""/>
        <dsp:cNvSpPr/>
      </dsp:nvSpPr>
      <dsp:spPr>
        <a:xfrm>
          <a:off x="0" y="2990503"/>
          <a:ext cx="6513603" cy="1048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Predicted Classification 3 well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Did not predict Classification 1 well</a:t>
          </a:r>
        </a:p>
      </dsp:txBody>
      <dsp:txXfrm>
        <a:off x="0" y="2990503"/>
        <a:ext cx="6513603" cy="1048950"/>
      </dsp:txXfrm>
    </dsp:sp>
    <dsp:sp modelId="{04809B38-D567-4F9E-BF74-925CCBEAA3CC}">
      <dsp:nvSpPr>
        <dsp:cNvPr id="0" name=""/>
        <dsp:cNvSpPr/>
      </dsp:nvSpPr>
      <dsp:spPr>
        <a:xfrm>
          <a:off x="325680" y="2724822"/>
          <a:ext cx="4559522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Classification: Short-term resource allocation</a:t>
          </a:r>
        </a:p>
      </dsp:txBody>
      <dsp:txXfrm>
        <a:off x="351619" y="2750761"/>
        <a:ext cx="4507644" cy="479482"/>
      </dsp:txXfrm>
    </dsp:sp>
    <dsp:sp modelId="{2D8860B4-F304-4A3A-8B64-2358AAB0F5FD}">
      <dsp:nvSpPr>
        <dsp:cNvPr id="0" name=""/>
        <dsp:cNvSpPr/>
      </dsp:nvSpPr>
      <dsp:spPr>
        <a:xfrm>
          <a:off x="0" y="4402333"/>
          <a:ext cx="6513603" cy="1048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Popular Actors and Directors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Budget and duration</a:t>
          </a:r>
        </a:p>
      </dsp:txBody>
      <dsp:txXfrm>
        <a:off x="0" y="4402333"/>
        <a:ext cx="6513603" cy="1048950"/>
      </dsp:txXfrm>
    </dsp:sp>
    <dsp:sp modelId="{E8D06578-52E9-4A91-9036-7243EF12B38A}">
      <dsp:nvSpPr>
        <dsp:cNvPr id="0" name=""/>
        <dsp:cNvSpPr/>
      </dsp:nvSpPr>
      <dsp:spPr>
        <a:xfrm>
          <a:off x="325680" y="4136653"/>
          <a:ext cx="4559522" cy="53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Clustering: Stand-Out potential</a:t>
          </a:r>
        </a:p>
      </dsp:txBody>
      <dsp:txXfrm>
        <a:off x="351619" y="4162592"/>
        <a:ext cx="450764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F694-50C7-4757-82FB-A3AC3C6B9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8F7B6-8153-4984-A988-26B26E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B4F2-ED1A-4E23-A81C-6961A570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9CBC-0BDD-4D92-B7D6-B597C77D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13FA-03EC-4F5E-946D-520DC0E9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242A-37A9-427E-8419-99E7CBBC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85B56-CCFB-415D-956A-77B56A45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69C1-B49F-4329-9063-5968C9A1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D4F1-3672-451F-997A-5A7C47ED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03DF-16A7-4BEE-9B98-89A57347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0506F-8342-482B-8AC2-BDC5D1F9A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47666-C5CD-492B-99E7-6A1BCECD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0D07-1978-44A3-975A-1AD4161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E496-6F9A-4D81-949D-BD4C503F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49D5-3C6C-4C7D-95DA-82218653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8CA4-DF28-4CE7-B047-BDF65883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FF79-805C-4BC9-B4BE-EB0393E1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58DA-951D-44FA-B270-65C72AF7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511B-CFA9-4EC4-833E-DE5E1349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904E-CA25-49F2-A0FA-9EDF2890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D3A6-660C-465A-A235-224FBA03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758C-4194-4F40-9F05-AC1882A3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E23C-BE07-460F-A31B-975CF867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21BE-D1D2-4458-946D-9A121FBB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060F-A26F-4132-A3F1-E9AB6A3F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0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9DA4-F815-40E5-913B-C1B3CEF6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21DA-A71E-44FD-9A6D-F53831B7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0C76E-42EB-4C78-9390-987A6536E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6D3A-36CC-44D9-A06B-002AF798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40DA-1973-444F-B921-E748480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E0583-D750-407B-93DB-3DF54450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2330-C7B9-47C3-A3EA-A739D12B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EA39-C255-4FE4-8E3D-B4AA7274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1F2AB-4B1B-4A07-9918-948E281CE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F97CC-2E84-4F59-8493-3D74A3A7B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CC8F1-42F5-446D-9971-0EAFB2229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5858D-A640-400A-B4DF-1634ED95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D0103-471D-42D4-8CA5-5BF81F16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9F1E9-42D5-4323-B077-16AA73B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374C-14CB-429D-8754-25821F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15929-7701-4FDB-899A-5FDE347B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01DFD-8323-4FB1-82FC-539F20AF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B4E5F-E68E-4F27-96D6-758C819A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99363-C9CB-484E-B4F1-A8E5A557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460D8-58E4-4AB6-B3E7-EDDB5CB5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8DC9C-532D-4C4D-A1FE-8BE0AF25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B11A-FD0E-49CE-A1FE-AF53A23A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11C3-1006-43BB-B938-EE4147CC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8027A-0C4C-4C2A-B30A-FFEE3E80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F070-04FF-4CD7-82FE-23B9AA37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C9948-18BB-470F-8741-23D8FBD1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8DECB-F7B7-42B2-B3A0-2892ABF6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7A12-CB1C-4C6E-A799-2092A14E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81997-625D-4D12-B9EA-072926E8F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BEC90-34E9-4517-B9FF-F7E05499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4F6AD-9CE8-4CBB-8E9E-284A2D70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23877-CD65-4D1F-9BC2-187700A5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149B5-A050-4930-972B-CC6CAD8A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A602C-7F03-4D95-8B36-D438FDA5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5C5B-4493-49E0-8610-454B1488F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F541-55A3-4E4D-BEDB-C88DA62EB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6C28-C278-4BA5-8033-D0B8A72F61F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DEA3-6135-41F5-A07D-D96A736A4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163E-F3BC-4EE0-9A33-F80571752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110A8-FEA1-4F91-900B-BC2AD28F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89AE8-62B0-4459-AC7E-DC19AE68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IMDB Score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5DD5A-7463-4ADA-92E5-AAA9314A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Jessica Davis</a:t>
            </a:r>
          </a:p>
          <a:p>
            <a:r>
              <a:rPr lang="en-US">
                <a:solidFill>
                  <a:schemeClr val="accent1"/>
                </a:solidFill>
              </a:rPr>
              <a:t>MBA Candidate</a:t>
            </a:r>
          </a:p>
          <a:p>
            <a:r>
              <a:rPr lang="en-US">
                <a:solidFill>
                  <a:schemeClr val="accent1"/>
                </a:solidFill>
              </a:rPr>
              <a:t>Kansas State University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3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66D-0D81-41C0-A997-F5175F19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B097-618F-4FCB-AF17-81BEB699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948553" cy="483615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Objective: Determine which variables can be used to accurately predict IMDB score and therefore movie success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Success Criteria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Determine Variables that correlate to higher IMDB scores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Describe the relationship between important movie variables and IMDB score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Create models that accurately predict IMDB scores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Express how stakeholders can use this information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Methods: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Regression Analysis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Classification Analysis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Clustering Analysis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E7A8BEC-F257-4821-9D10-206B33FA5E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70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715"/>
    </mc:Choice>
    <mc:Fallback>
      <p:transition spd="slow" advTm="47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66D-0D81-41C0-A997-F5175F19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B097-618F-4FCB-AF17-81BEB699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48001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Removed missing values</a:t>
            </a:r>
          </a:p>
          <a:p>
            <a:r>
              <a:rPr lang="en-US" sz="1900" dirty="0"/>
              <a:t>Removed columns</a:t>
            </a:r>
          </a:p>
          <a:p>
            <a:r>
              <a:rPr lang="en-US" sz="1900" dirty="0"/>
              <a:t>Created new columns for</a:t>
            </a:r>
          </a:p>
          <a:p>
            <a:pPr lvl="1"/>
            <a:r>
              <a:rPr lang="en-US" sz="1900" dirty="0"/>
              <a:t>Genre: Drama, </a:t>
            </a:r>
            <a:r>
              <a:rPr lang="en-US" sz="1900" dirty="0" err="1"/>
              <a:t>Biographies_History_War_Documentaries</a:t>
            </a:r>
            <a:r>
              <a:rPr lang="en-US" sz="1900" dirty="0"/>
              <a:t>, Comedy, </a:t>
            </a:r>
            <a:r>
              <a:rPr lang="en-US" sz="1900" dirty="0" err="1"/>
              <a:t>Thirller_Horror</a:t>
            </a:r>
            <a:endParaRPr lang="en-US" sz="1900" dirty="0"/>
          </a:p>
          <a:p>
            <a:pPr lvl="1"/>
            <a:r>
              <a:rPr lang="en-US" sz="1900" dirty="0"/>
              <a:t>Content Rating: G, PG, PG-13, R</a:t>
            </a:r>
          </a:p>
          <a:p>
            <a:r>
              <a:rPr lang="en-US" sz="1900" dirty="0"/>
              <a:t>Changed columns into categories</a:t>
            </a:r>
          </a:p>
          <a:p>
            <a:pPr lvl="1"/>
            <a:r>
              <a:rPr lang="en-US" sz="1900" dirty="0"/>
              <a:t>Added up all actor Facebook likes and created categories for actor popularity (1-4)</a:t>
            </a:r>
          </a:p>
          <a:p>
            <a:pPr lvl="1"/>
            <a:r>
              <a:rPr lang="en-US" sz="1900" dirty="0"/>
              <a:t>Changed director Facebook likes into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A760B-2A66-4860-AA92-AC4556A1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579" y="2012865"/>
            <a:ext cx="2868869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479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66D-0D81-41C0-A997-F5175F19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B097-618F-4FCB-AF17-81BEB699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4"/>
            <a:ext cx="4317322" cy="470289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Best model: Random Forest</a:t>
            </a:r>
          </a:p>
          <a:p>
            <a:r>
              <a:rPr lang="en-US" sz="1700" dirty="0"/>
              <a:t>Original Model used all variables in the slide above</a:t>
            </a:r>
          </a:p>
          <a:p>
            <a:pPr lvl="1"/>
            <a:r>
              <a:rPr lang="en-US" sz="1700" dirty="0"/>
              <a:t>MSE: .21</a:t>
            </a:r>
          </a:p>
          <a:p>
            <a:pPr lvl="1"/>
            <a:r>
              <a:rPr lang="en-US" sz="1700" dirty="0"/>
              <a:t>R-squared .83</a:t>
            </a:r>
          </a:p>
          <a:p>
            <a:r>
              <a:rPr lang="en-US" sz="1700" dirty="0"/>
              <a:t>Consolidated Model</a:t>
            </a:r>
          </a:p>
          <a:p>
            <a:pPr lvl="1"/>
            <a:r>
              <a:rPr lang="en-US" sz="1700" dirty="0"/>
              <a:t>X: duration, budget, actor popularity, director popularity, Drama</a:t>
            </a:r>
          </a:p>
          <a:p>
            <a:pPr lvl="1"/>
            <a:r>
              <a:rPr lang="en-US" sz="1700" dirty="0"/>
              <a:t>MSE: .22</a:t>
            </a:r>
          </a:p>
          <a:p>
            <a:pPr lvl="1"/>
            <a:r>
              <a:rPr lang="en-US" sz="1700" dirty="0"/>
              <a:t>R-squared .82</a:t>
            </a:r>
          </a:p>
          <a:p>
            <a:r>
              <a:rPr lang="en-US" sz="1700" dirty="0"/>
              <a:t>Stakeholders only need 4 numbers and one yes or no answer to run model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AA47E-DDBE-4FED-92EE-05828AE8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21" y="3165778"/>
            <a:ext cx="4296585" cy="185827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861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530A2-EBFC-4A9D-8429-51788176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43B3-610B-4522-87A3-741D7374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Split IMDB into 4 classification categories</a:t>
            </a:r>
          </a:p>
          <a:p>
            <a:r>
              <a:rPr lang="en-US" sz="1700" dirty="0"/>
              <a:t>Model: Decision Tree</a:t>
            </a:r>
          </a:p>
          <a:p>
            <a:pPr lvl="1"/>
            <a:endParaRPr lang="en-US" sz="1700" dirty="0"/>
          </a:p>
          <a:p>
            <a:r>
              <a:rPr lang="en-US" sz="1700" dirty="0"/>
              <a:t>11% accurate in predicting category 1</a:t>
            </a:r>
          </a:p>
          <a:p>
            <a:r>
              <a:rPr lang="en-US" sz="1700" dirty="0"/>
              <a:t>41% accurate in predicting category 2</a:t>
            </a:r>
          </a:p>
          <a:p>
            <a:r>
              <a:rPr lang="en-US" sz="1700" dirty="0"/>
              <a:t>69% accurate in predicting category 3</a:t>
            </a:r>
          </a:p>
          <a:p>
            <a:r>
              <a:rPr lang="en-US" sz="1700" dirty="0"/>
              <a:t>25% accurate in predicting category 4</a:t>
            </a:r>
          </a:p>
          <a:p>
            <a:r>
              <a:rPr lang="en-US" sz="1700" dirty="0"/>
              <a:t>Random Forest</a:t>
            </a:r>
          </a:p>
          <a:p>
            <a:pPr lvl="1"/>
            <a:r>
              <a:rPr lang="en-US" sz="1700" dirty="0"/>
              <a:t>Accuracy: 62.6%</a:t>
            </a:r>
          </a:p>
          <a:p>
            <a:r>
              <a:rPr lang="en-US" sz="1700" dirty="0"/>
              <a:t>All models had a poor predictions of IMDB Category 1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038DE2-FA53-4F8F-BA77-1F4ED315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91" y="649018"/>
            <a:ext cx="4185253" cy="249022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D5552-B500-43E3-A1BC-D12BF86A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891" y="3381376"/>
            <a:ext cx="4073923" cy="33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31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8F5-0ED6-4919-BE7E-38A59153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9B16-2A1D-444E-8155-EDFC286D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2012865"/>
            <a:ext cx="4770511" cy="4480010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K-means and Hierarchical</a:t>
            </a:r>
          </a:p>
          <a:p>
            <a:r>
              <a:rPr lang="en-US" sz="2000" dirty="0"/>
              <a:t>Used Duration, Budget, Actor Popularity and Director Popularity</a:t>
            </a:r>
          </a:p>
          <a:p>
            <a:r>
              <a:rPr lang="en-US" sz="2000" dirty="0"/>
              <a:t>4 Clusters</a:t>
            </a:r>
          </a:p>
          <a:p>
            <a:pPr lvl="1"/>
            <a:r>
              <a:rPr lang="en-US" sz="2000" dirty="0"/>
              <a:t>Cluster 1 (6-8): high act pop, low </a:t>
            </a:r>
            <a:r>
              <a:rPr lang="en-US" sz="2000" dirty="0" err="1"/>
              <a:t>dir</a:t>
            </a:r>
            <a:r>
              <a:rPr lang="en-US" sz="2000" dirty="0"/>
              <a:t> pop</a:t>
            </a:r>
          </a:p>
          <a:p>
            <a:pPr lvl="1"/>
            <a:r>
              <a:rPr lang="en-US" sz="2000" dirty="0"/>
              <a:t>Cluster 2: (4-6) low act pop, low </a:t>
            </a:r>
            <a:r>
              <a:rPr lang="en-US" sz="2000" dirty="0" err="1"/>
              <a:t>dir</a:t>
            </a:r>
            <a:r>
              <a:rPr lang="en-US" sz="2000" dirty="0"/>
              <a:t> pop, budgets high, long</a:t>
            </a:r>
          </a:p>
          <a:p>
            <a:pPr lvl="1"/>
            <a:r>
              <a:rPr lang="en-US" sz="2000" dirty="0"/>
              <a:t>Cluster 3: (4) low act pop, high </a:t>
            </a:r>
            <a:r>
              <a:rPr lang="en-US" sz="2000" dirty="0" err="1"/>
              <a:t>dir</a:t>
            </a:r>
            <a:r>
              <a:rPr lang="en-US" sz="2000" dirty="0"/>
              <a:t> pop, budgets low, short</a:t>
            </a:r>
          </a:p>
          <a:p>
            <a:pPr lvl="1"/>
            <a:r>
              <a:rPr lang="en-US" sz="2000" dirty="0"/>
              <a:t>Cluster 4: (6-8)  high act pop, low </a:t>
            </a:r>
            <a:r>
              <a:rPr lang="en-US" sz="2000" dirty="0" err="1"/>
              <a:t>dir</a:t>
            </a:r>
            <a:r>
              <a:rPr lang="en-US" sz="2000" dirty="0"/>
              <a:t> pop, high budgets</a:t>
            </a:r>
          </a:p>
          <a:p>
            <a:r>
              <a:rPr lang="en-US" sz="2000" dirty="0"/>
              <a:t>Most important: Actor Popularity and Director Popularity</a:t>
            </a:r>
          </a:p>
          <a:p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AA172-BC87-4D82-ADB6-20663BDE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86" y="3581400"/>
            <a:ext cx="5218804" cy="259556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7202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80EC7-D68E-4905-B191-713F16EF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CF64564-DA4D-4A8F-9561-8AF9BCD0E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4792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42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401</Words>
  <Application>Microsoft Office PowerPoint</Application>
  <PresentationFormat>Widescreen</PresentationFormat>
  <Paragraphs>67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IMDB Score Prediction</vt:lpstr>
      <vt:lpstr>Project Objectives</vt:lpstr>
      <vt:lpstr>Data Transformation</vt:lpstr>
      <vt:lpstr>Regression Analysis</vt:lpstr>
      <vt:lpstr>Classification Analysis</vt:lpstr>
      <vt:lpstr>Clustering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Score Prediction</dc:title>
  <dc:creator>Jessica Davis</dc:creator>
  <cp:lastModifiedBy>Jessica Davis</cp:lastModifiedBy>
  <cp:revision>1</cp:revision>
  <dcterms:created xsi:type="dcterms:W3CDTF">2018-12-06T04:58:13Z</dcterms:created>
  <dcterms:modified xsi:type="dcterms:W3CDTF">2018-12-06T05:14:08Z</dcterms:modified>
</cp:coreProperties>
</file>